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eg"/>
  <Override PartName="/ppt/media/image5.jpg" ContentType="image/jpeg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media/image114.jpg" ContentType="image/jpeg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5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1550" r:id="rId55"/>
    <p:sldId id="1549" r:id="rId56"/>
    <p:sldId id="316" r:id="rId5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282" autoAdjust="0"/>
  </p:normalViewPr>
  <p:slideViewPr>
    <p:cSldViewPr>
      <p:cViewPr varScale="1">
        <p:scale>
          <a:sx n="92" d="100"/>
          <a:sy n="92" d="100"/>
        </p:scale>
        <p:origin x="12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1"/>
          </p:nvPr>
        </p:nvSpPr>
        <p:spPr>
          <a:xfrm>
            <a:off x="1143000" y="6858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1"/>
          </p:nvPr>
        </p:nvSpPr>
        <p:spPr>
          <a:xfrm>
            <a:off x="685800" y="4038600"/>
            <a:ext cx="6400800" cy="4525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"/>
          </p:nvPr>
        </p:nvSpPr>
        <p:spPr>
          <a:xfrm>
            <a:off x="40386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4457700" y="8685213"/>
            <a:ext cx="2552700" cy="458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indent="0">
      <a:defRPr sz="1200">
        <a:solidFill>
          <a:schemeClr val="tx1"/>
        </a:solidFill>
      </a:defRPr>
    </a:lvl1pPr>
    <a:lvl2pPr marL="457200" indent="0">
      <a:defRPr sz="1200">
        <a:solidFill>
          <a:schemeClr val="tx1"/>
        </a:solidFill>
      </a:defRPr>
    </a:lvl2pPr>
    <a:lvl3pPr marL="914400" indent="0">
      <a:defRPr sz="1200">
        <a:solidFill>
          <a:schemeClr val="tx1"/>
        </a:solidFill>
      </a:defRPr>
    </a:lvl3pPr>
    <a:lvl4pPr marL="1371600" indent="0">
      <a:defRPr sz="1200">
        <a:solidFill>
          <a:schemeClr val="tx1"/>
        </a:solidFill>
      </a:defRPr>
    </a:lvl4pPr>
    <a:lvl5pPr marL="1828800" indent="0">
      <a:defRPr sz="1200">
        <a:solidFill>
          <a:schemeClr val="tx1"/>
        </a:solidFill>
      </a:defRPr>
    </a:lvl5pPr>
    <a:lvl6pPr marL="2286000" indent="0">
      <a:defRPr sz="1200">
        <a:solidFill>
          <a:schemeClr val="tx1"/>
        </a:solidFill>
      </a:defRPr>
    </a:lvl6pPr>
    <a:lvl7pPr marL="2743200" indent="0">
      <a:defRPr sz="1200">
        <a:solidFill>
          <a:schemeClr val="tx1"/>
        </a:solidFill>
      </a:defRPr>
    </a:lvl7pPr>
    <a:lvl8pPr marL="3200400" indent="0">
      <a:defRPr sz="1200">
        <a:solidFill>
          <a:schemeClr val="tx1"/>
        </a:solidFill>
      </a:defRPr>
    </a:lvl8pPr>
    <a:lvl9pPr marL="3657600" indent="0">
      <a:defRPr sz="1200">
        <a:solidFill>
          <a:schemeClr val="tx1"/>
        </a:solidFill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group; this session walks through the 2026-27 NFHS basketball rules changes, editorial changes, and points of emphasis.</a:t>
            </a:r>
          </a:p>
          <a:p>
            <a:r>
              <a:rPr lang="en-US" dirty="0"/>
              <a:t>Remind attendees this material is copyrighted and for member state association teaching and training only.</a:t>
            </a:r>
          </a:p>
          <a:p>
            <a:r>
              <a:rPr lang="en-US" dirty="0"/>
              <a:t>Frame the goal: consistent interpretation and enforcement on the court this season.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background on the NFHS before we get into the rules.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NFHS (Indianapolis, est. 1920) is the national rules authority for high school athletics and performing arts.</a:t>
            </a:r>
          </a:p>
          <a:p>
            <a:r>
              <a:rPr lang="en-US" dirty="0"/>
              <a:t>It serves 51 state associations, nearly 20,000 schools, and 12 million students, and writes rules for 18 sports.</a:t>
            </a:r>
          </a:p>
          <a:p>
            <a:r>
              <a:rPr lang="en-US" dirty="0"/>
              <a:t>Its mission is safe, fair, education-based participation and good sportsmanship.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COO chairs the Rules Review Committee, made up of all sport rules editors.</a:t>
            </a:r>
          </a:p>
          <a:p>
            <a:r>
              <a:rPr lang="en-US" dirty="0"/>
              <a:t>Each committee's adopted changes are reviewed here for consistency across sports.</a:t>
            </a:r>
          </a:p>
          <a:p>
            <a:r>
              <a:rPr lang="en-US" dirty="0"/>
              <a:t>Monica Maxwell is the basketball rules editor contact.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2026 Basketball Rules Committee: coaches, officials, and state representatives across all sections.</a:t>
            </a:r>
          </a:p>
          <a:p>
            <a:r>
              <a:rPr lang="en-US" dirty="0"/>
              <a:t>Terms are staggered to keep continuity year to year.</a:t>
            </a:r>
          </a:p>
          <a:p>
            <a:r>
              <a:rPr lang="en-US" dirty="0"/>
              <a:t>These are the members who drafted and voted on this year's changes.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NFHS writes rules for 18 boys and girls sports and publishes about 2 million pieces of material annually.</a:t>
            </a:r>
          </a:p>
          <a:p>
            <a:r>
              <a:rPr lang="en-US" dirty="0"/>
              <a:t>Rules books, case books, and manuals are the official references for interpreters.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NFHS Digital is the platform hosting rules books, case books, officials manuals, and more.</a:t>
            </a:r>
          </a:p>
          <a:p>
            <a:r>
              <a:rPr lang="en-US" dirty="0"/>
              <a:t>Point attendees here as the single source for the publications they need.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Available as a mobile app on the App Store and Google Play, and as a desktop platform.</a:t>
            </a:r>
          </a:p>
          <a:p>
            <a:r>
              <a:rPr lang="en-US" dirty="0"/>
              <a:t>Officials can add comments, save notes, highlight, and share content.</a:t>
            </a:r>
          </a:p>
          <a:p>
            <a:r>
              <a:rPr lang="en-US" dirty="0"/>
              <a:t>Encourage everyone to download it and use it while studying the rules.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we are now moving into the 2026-27 rules changes.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rule: in the last 59.9 seconds of a quarter or overtime, at least 0.3 seconds must elapse on a throw-in or missed free throw before a scoring play can count.</a:t>
            </a:r>
          </a:p>
          <a:p>
            <a:r>
              <a:rPr lang="en-US" dirty="0"/>
              <a:t>This prevents impossible catch-and-shoot situations.</a:t>
            </a:r>
          </a:p>
          <a:p>
            <a:r>
              <a:rPr lang="en-US" dirty="0"/>
              <a:t>Officials must know when to run time off the clock.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New: if the clock malfunctions or is not started or stopped properly, officials may use a count (visible or silent) or other official information to correct the time.</a:t>
            </a:r>
          </a:p>
          <a:p>
            <a:r>
              <a:rPr lang="en-US" dirty="0"/>
              <a:t>Reinforces the officials' authority to fix timing errors.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letter 'g' is eliminated, cleaning up language inadvertently left in after the 2025-26 change.</a:t>
            </a:r>
          </a:p>
          <a:p>
            <a:r>
              <a:rPr lang="en-US" dirty="0"/>
              <a:t>This is not a rule change; resume play under the appropriate rule, not alternating possession.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procedure for when both teams are assessed technical fouls in the same dead-ball period.</a:t>
            </a:r>
          </a:p>
          <a:p>
            <a:r>
              <a:rPr lang="en-US" dirty="0"/>
              <a:t>Offsetting techs are treated as committed at the same time; with an unequal number, resume as if only the last was called.</a:t>
            </a:r>
          </a:p>
          <a:p>
            <a:r>
              <a:rPr lang="en-US" dirty="0"/>
              <a:t>With an equal number, penalties cancel and play resumes at the point of interruption.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takeaway: all technicals in the same dead-ball period offset as if simultaneous.</a:t>
            </a:r>
          </a:p>
          <a:p>
            <a:r>
              <a:rPr lang="en-US" dirty="0"/>
              <a:t>Play then resumes at the point of interruption.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fouls occurring more than 13 minutes apart in warmup still count as 'same time' for offsetting.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unsporting technicals at the start and end of a time-out still offset as simultaneous.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throw-in violation is spotted at the original throw-in location.</a:t>
            </a:r>
          </a:p>
          <a:p>
            <a:r>
              <a:rPr lang="en-US" dirty="0"/>
              <a:t>If that spot is not a designated spot, move the throw-in to the nearest designated spot.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these are editorial changes, clarifications rather than substantive rule changes.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Coach-to-player communication through electronic devices is prohibited.</a:t>
            </a:r>
          </a:p>
          <a:p>
            <a:r>
              <a:rPr lang="en-US" dirty="0"/>
              <a:t>Hearing aids remain legal.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player hanging on the rim after a dunk attempt is not an airborne shooter.</a:t>
            </a:r>
          </a:p>
          <a:p>
            <a:r>
              <a:rPr lang="en-US" dirty="0"/>
              <a:t>Successful dunk: the ball is dead once through the basket; ignore later contact unless intentional or flagrant.</a:t>
            </a:r>
          </a:p>
          <a:p>
            <a:r>
              <a:rPr lang="en-US" dirty="0"/>
              <a:t>Unsuccessful dunk with a live ball: illegal contact is a common foul, administered per the bonus.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Basket interference now covers slapping or striking the backboard, causing it or the ring to vibrate during a try that could score.</a:t>
            </a:r>
          </a:p>
          <a:p>
            <a:r>
              <a:rPr lang="en-US" dirty="0"/>
              <a:t>The old cylinder-specific language has been removed.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Stepping or pivoting toward the basket is not required to be in the act of shooting.</a:t>
            </a:r>
          </a:p>
          <a:p>
            <a:r>
              <a:rPr lang="en-US" dirty="0"/>
              <a:t>A player may step laterally or away to create space and still be considered shooting.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note: goaltending is touching a ball in downward flight, entirely above the basket, with a chance to score, and not on the cylinder.</a:t>
            </a:r>
          </a:p>
          <a:p>
            <a:r>
              <a:rPr lang="en-US" dirty="0"/>
              <a:t>Goaltending does not apply to a ball released on a throw-in pass.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Touching the ball outside the cylinder during a free throw is goaltending.</a:t>
            </a:r>
          </a:p>
          <a:p>
            <a:r>
              <a:rPr lang="en-US" dirty="0"/>
              <a:t>On a free throw it is also a player technical foul (10-4-8).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screened player's visual field includes forward and peripheral vision, measured horizontally from the ear.</a:t>
            </a:r>
          </a:p>
          <a:p>
            <a:r>
              <a:rPr lang="en-US" dirty="0"/>
              <a:t>Use this to judge how much time and distance a screener must give.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player holding the ball on the floor may not attempt to stand up with it.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player holding the ball flat on their back may sit up without traveling, and may return to their back.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gaining control while on the floor, a player may slide or roll with the ball if it is caused by their own momentum.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'When the official enters the center restraining circle' replaces the former 'is ready' language.</a:t>
            </a:r>
          </a:p>
          <a:p>
            <a:r>
              <a:rPr lang="en-US" dirty="0"/>
              <a:t>This defines the trigger point for jump-ball restrictions.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jumper must keep both feet within their half of the center restraining circle until the jump-ball ends.</a:t>
            </a:r>
          </a:p>
          <a:p>
            <a:r>
              <a:rPr lang="en-US" dirty="0"/>
              <a:t>The restriction ends when the ball is touched by one or both jumpers.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throw-in violation during a division-line throw-in keeps the throw-in at the division line opposite the table.</a:t>
            </a:r>
          </a:p>
          <a:p>
            <a:r>
              <a:rPr lang="en-US" dirty="0"/>
              <a:t>It is not moved to one of the eight designated spots.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Technical Foul Penalty Summary chart is revised to better align with Rule 10.</a:t>
            </a:r>
          </a:p>
          <a:p>
            <a:r>
              <a:rPr lang="en-US" dirty="0"/>
              <a:t>Use it as a quick on-court reference.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these are the 2026 points of emphasis, areas that need consistent enforcement.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Uniforms must be worn in the manner the manufacturer intended.</a:t>
            </a:r>
          </a:p>
          <a:p>
            <a:r>
              <a:rPr lang="en-US" dirty="0"/>
              <a:t>Players not in compliance with 3-3-5 are directed to leave the game until corrected.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Accurate timing is essential to game integrity and competitive balance.</a:t>
            </a:r>
          </a:p>
          <a:p>
            <a:r>
              <a:rPr lang="en-US" dirty="0"/>
              <a:t>Officials and table personnel must work collaboratively.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timing mistakes or equipment issues occur, officials may use visible or silent counts.</a:t>
            </a:r>
          </a:p>
          <a:p>
            <a:r>
              <a:rPr lang="en-US" dirty="0"/>
              <a:t>Strong communication between officials and the scorer's table is essential.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Sportsmanship is a core expectation of education-based basketball.</a:t>
            </a:r>
          </a:p>
          <a:p>
            <a:r>
              <a:rPr lang="en-US" dirty="0"/>
              <a:t>Consistent professionalism, respect, and sportsmanship are required from coaches, players, and officials.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 coach is responsible for all bench personnel and communication with officials.</a:t>
            </a:r>
          </a:p>
          <a:p>
            <a:r>
              <a:rPr lang="en-US" dirty="0"/>
              <a:t>Taunting has no place in high school basketball and must be addressed promptly and consistently.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Unnecessary or illegal contact creates disadvantage and safety concerns.</a:t>
            </a:r>
          </a:p>
          <a:p>
            <a:r>
              <a:rPr lang="en-US" dirty="0"/>
              <a:t>Officials, coaches, and players must distinguish legal play from illegal physical advantage.</a:t>
            </a:r>
          </a:p>
          <a:p>
            <a:r>
              <a:rPr lang="en-US" dirty="0"/>
              <a:t>Watch hand checking, displacement, and push-offs with the controlling arm.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Unnecessary roughness or overly aggressive contact must be penalized to keep the game safe and controlled.</a:t>
            </a:r>
          </a:p>
          <a:p>
            <a:r>
              <a:rPr lang="en-US" dirty="0"/>
              <a:t>Give post play special attention: two hands on the back, forearm displacement, or dislodging a legal opponent.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Proper enforcement of traveling and continuous motion remains a high priority for the committee.</a:t>
            </a:r>
          </a:p>
          <a:p>
            <a:r>
              <a:rPr lang="en-US" dirty="0"/>
              <a:t>Euro-steps, spin moves, and jump stops are legal when done within pivot-foot limits.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Dragging the pivot foot, taking extra steps, or failing to maintain the pivot is traveling.</a:t>
            </a:r>
          </a:p>
          <a:p>
            <a:r>
              <a:rPr lang="en-US" dirty="0"/>
              <a:t>A player fouled after starting a try may complete the customary arm and foot movement.</a:t>
            </a:r>
          </a:p>
          <a:p>
            <a:r>
              <a:rPr lang="en-US" dirty="0"/>
              <a:t>Continuous motion ends when the ball is clearly in flight.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Calibri" panose="020F0502020204030204" pitchFamily="34" charset="0"/>
              </a:rPr>
              <a:t>All protectors must be properly molded or custom fitted and worn as designed for their protective function. Protectors may not include any attachments or features that do not serve a protective purpose or that create additional safety risks. The overarching goal is to maintain player safety and minimize injury risk on the field.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NFHS Authenticating Mark identifies legal inflated and non-inflated game balls.</a:t>
            </a:r>
          </a:p>
          <a:p>
            <a:r>
              <a:rPr lang="en-US" dirty="0"/>
              <a:t>All such balls are required to display the mark.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now covering the NFHS Learning Center.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NFHS Learning Center, the National Leader:</a:t>
            </a:r>
          </a:p>
          <a:p>
            <a:r>
              <a:rPr lang="en-US" dirty="0"/>
              <a:t>• The NFHS Learning Center is the home for online professional development across the entire interscholastic community — coaches, students, officials, parents, administrators, and performing arts staff.</a:t>
            </a:r>
          </a:p>
          <a:p>
            <a:r>
              <a:rPr lang="en-US" dirty="0"/>
              <a:t>• Offers: 100+ courses available, with 75+ offered at no cost, and active engagement in all 50 states.</a:t>
            </a:r>
          </a:p>
          <a:p>
            <a:r>
              <a:rPr lang="en-US" dirty="0"/>
              <a:t>• Participants earn completion certificates, national credentials, and badges that support their professional growth.</a:t>
            </a:r>
          </a:p>
          <a:p>
            <a:r>
              <a:rPr lang="en-US" dirty="0"/>
              <a:t>• Direct the audience to www.nfhslearn.com to browse and enroll.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NFHS Learning Center has now delivered more than 29 million course completions across the interscholastic community.</a:t>
            </a:r>
          </a:p>
          <a:p>
            <a:r>
              <a:rPr lang="en-US" dirty="0"/>
              <a:t>• The flagship safety courses driving the bulk of that volume — Concussion in Sports at 9.2M+, Sudden Cardiac Arrest at 3.9M+, Heat Illness Prevention at 3.6M+, and Concussion for Students at 2.1M+.</a:t>
            </a:r>
          </a:p>
          <a:p>
            <a:r>
              <a:rPr lang="en-US" dirty="0"/>
              <a:t>• Broad-impact education courses: Sportsmanship (1.7M+), Fundamentals of Coaching (1.1M+), Bullying, Hazing &amp; Inappropriate Behaviors (658K+), First Aid Health and Safety (505K+), and Student Mental Health &amp; Suicide Prevention (460K+).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slide: now covering the NFHS Network streaming platform.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NFHS Network is the website and app where fans can watch live and replay high school sports and activities.</a:t>
            </a:r>
          </a:p>
          <a:p>
            <a:r>
              <a:rPr lang="en-US" dirty="0"/>
              <a:t>• 27 different sports and activities are featured on the platform today.</a:t>
            </a:r>
          </a:p>
          <a:p>
            <a:r>
              <a:rPr lang="en-US" dirty="0"/>
              <a:t>• By 2028, every high school event in America will be streamed live.</a:t>
            </a:r>
          </a:p>
          <a:p>
            <a:r>
              <a:rPr lang="en-US" dirty="0"/>
              <a:t>• Position the Network as THE DESTINATION for high school sports fans and direct them to www.NFHSnetwork.com.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Capture Your Memories, Clip and Share:</a:t>
            </a:r>
          </a:p>
          <a:p>
            <a:r>
              <a:rPr lang="en-US" dirty="0"/>
              <a:t>• Clip-and-share feature lets fans capture their favorite moments straight from a broadcast and share them on social.</a:t>
            </a:r>
          </a:p>
          <a:p>
            <a:r>
              <a:rPr lang="en-US" dirty="0"/>
              <a:t>• The NFHS Network will broadcast over 750,000 live events this year.</a:t>
            </a:r>
          </a:p>
          <a:p>
            <a:r>
              <a:rPr lang="en-US" dirty="0"/>
              <a:t>• Opportunity for athletes, families, and alumni to relive standout plays with just a few taps.</a:t>
            </a:r>
          </a:p>
          <a:p>
            <a:r>
              <a:rPr lang="en-US" dirty="0"/>
              <a:t>• If a school isn’t yet part of the NFHS Network School Broadcast Program, direct them to Mark.Koski@NFHSnetwork.com.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Automated Content Platform Summary &amp; ecosystem partners:</a:t>
            </a:r>
          </a:p>
          <a:p>
            <a:r>
              <a:rPr lang="en-US" dirty="0"/>
              <a:t>• Position the NFHS Network as the central platform for the high school fan experience, powered by 100% automated </a:t>
            </a:r>
            <a:r>
              <a:rPr lang="en-US" dirty="0" err="1"/>
              <a:t>Pixellot</a:t>
            </a:r>
            <a:r>
              <a:rPr lang="en-US" dirty="0"/>
              <a:t> camera capture.</a:t>
            </a:r>
          </a:p>
          <a:p>
            <a:r>
              <a:rPr lang="en-US" dirty="0"/>
              <a:t>• Offering live stream plus VOD, integrated coaching platform, game breakdown, score and team/player stats, and auto-generated short-form videos.</a:t>
            </a:r>
          </a:p>
          <a:p>
            <a:r>
              <a:rPr lang="en-US" dirty="0"/>
              <a:t> • Together these platforms create a connected experience for fans, families, schools, and communities — making events easier to access, follow, and engage with before, during, and after the game.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NFHS Network, MaxPreps, </a:t>
            </a:r>
            <a:r>
              <a:rPr lang="en-US" dirty="0" err="1"/>
              <a:t>PlayOn</a:t>
            </a:r>
            <a:r>
              <a:rPr lang="en-US" dirty="0"/>
              <a:t>, and </a:t>
            </a:r>
            <a:r>
              <a:rPr lang="en-US" dirty="0" err="1"/>
              <a:t>GoFan</a:t>
            </a:r>
            <a:r>
              <a:rPr lang="en-US" dirty="0"/>
              <a:t> work together as one connected platform for high school athletics.</a:t>
            </a:r>
          </a:p>
          <a:p>
            <a:r>
              <a:rPr lang="en-US" dirty="0"/>
              <a:t>• Streaming, schedules and scores, ticketing, and content/stats — the full ecosystem at a glance.</a:t>
            </a:r>
          </a:p>
          <a:p>
            <a:r>
              <a:rPr lang="en-US" dirty="0"/>
              <a:t>• Fans, families, schools, and communities get a single, integrated experience for following high school events.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DA7ACC12-BB8C-437B-A2FF-AC59623B8B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4C418485-6CA0-47C1-A55E-2DF0F2A54A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• Introduce the new NFHS Store, powered by Northwest Designs, as an easier way to shop NFHS-branded apparel with delivery straight to home or office.</a:t>
            </a:r>
          </a:p>
          <a:p>
            <a:r>
              <a:rPr lang="en-US" dirty="0"/>
              <a:t>• Buy t-shirts, polos, sweatshirts, and quarter-zips from top brands like Nike and Gildan.</a:t>
            </a:r>
          </a:p>
          <a:p>
            <a:r>
              <a:rPr lang="en-US" dirty="0"/>
              <a:t>• Encourage attendees and their organizations to proudly represent the NFHS brand at events, meetings, and on the field.</a:t>
            </a:r>
          </a:p>
          <a:p>
            <a:r>
              <a:rPr lang="en-US" dirty="0"/>
              <a:t>• Direct everyone to online-apparel.com/s/</a:t>
            </a:r>
            <a:r>
              <a:rPr lang="en-US" dirty="0" err="1"/>
              <a:t>nfhs</a:t>
            </a:r>
            <a:r>
              <a:rPr lang="en-US" dirty="0"/>
              <a:t>-merchandise to browse and order.</a:t>
            </a:r>
          </a:p>
          <a:p>
            <a:endParaRPr lang="en-US" dirty="0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03FF245E-E817-464D-893D-84DDD5B43D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14579" indent="-31329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3198" indent="-25063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54477" indent="-25063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55756" indent="-25063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57036" indent="-2506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58315" indent="-2506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59594" indent="-2506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60873" indent="-2506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D53D7-7D80-469C-A1F2-75F2CA12D650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attendees for their time and engagement.</a:t>
            </a:r>
          </a:p>
          <a:p>
            <a:r>
              <a:rPr lang="en-US" dirty="0"/>
              <a:t>Direct questions to Monica Maxwell (mmaxwell@nfhs.org, 317-972-6900) and encourage following @NFHS_org.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hyperlink" Target="mailto:dwhitfield@nfhs.org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5AC8F2-44D6-E579-1182-F705F2E8BD6D}"/>
              </a:ext>
            </a:extLst>
          </p:cNvPr>
          <p:cNvSpPr/>
          <p:nvPr userDrawn="1"/>
        </p:nvSpPr>
        <p:spPr>
          <a:xfrm>
            <a:off x="1" y="6148256"/>
            <a:ext cx="12191999" cy="739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2E9CF-8AE9-5255-4316-349012503E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8" cy="106586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209A9B-74A4-F114-8811-EFAA10BA8B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9470" y="2656795"/>
            <a:ext cx="6878924" cy="2387600"/>
          </a:xfrm>
        </p:spPr>
        <p:txBody>
          <a:bodyPr anchor="b">
            <a:normAutofit/>
          </a:bodyPr>
          <a:lstStyle>
            <a:lvl1pPr algn="l">
              <a:lnSpc>
                <a:spcPct val="70000"/>
              </a:lnSpc>
              <a:defRPr sz="72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9EEE7A8-0736-F53C-7D39-E9CDF13C67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9470" y="5136470"/>
            <a:ext cx="6878924" cy="944290"/>
          </a:xfrm>
        </p:spPr>
        <p:txBody>
          <a:bodyPr/>
          <a:lstStyle>
            <a:lvl1pPr marL="0" indent="0" algn="l">
              <a:lnSpc>
                <a:spcPct val="70000"/>
              </a:lnSpc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 Goes Here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3D717936-7449-F3C2-8751-5155403673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850216" cy="6148256"/>
          </a:xfrm>
          <a:ln w="190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4288B0B-9ADA-96E5-6966-0048A45664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49470" y="6225442"/>
            <a:ext cx="68789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/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Copyright© 2025 National Federation of State High School Associations. All Rights Reserved.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/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copyrighted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power point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is presented by the NFHS.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m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aterial shall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only 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 reproduced or distributed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by member state associations for teaching and training purposes. Distribution to the public is prohibited 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without 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en-US" sz="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express written consent from the NFHS.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Please contact Davis Whitfield, COO at </a:t>
            </a:r>
            <a:r>
              <a:rPr lang="en-US" sz="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dwhitfield@nfhs.org</a:t>
            </a: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with requests.</a:t>
            </a:r>
          </a:p>
        </p:txBody>
      </p:sp>
    </p:spTree>
    <p:extLst>
      <p:ext uri="{BB962C8B-B14F-4D97-AF65-F5344CB8AC3E}">
        <p14:creationId xmlns:p14="http://schemas.microsoft.com/office/powerpoint/2010/main" val="2230433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0864-8B5F-C930-C8ED-0AB1041C17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5530" y="2137719"/>
            <a:ext cx="8200939" cy="2111332"/>
          </a:xfrm>
        </p:spPr>
        <p:txBody>
          <a:bodyPr anchor="ctr">
            <a:normAutofit/>
          </a:bodyPr>
          <a:lstStyle>
            <a:lvl1pPr>
              <a:defRPr sz="5400" b="1">
                <a:solidFill>
                  <a:srgbClr val="EA1F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Section Header Goes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3F3D68-6330-96A1-272E-80D3C14EC520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1428EA12-63C6-4622-C5A1-527AF3BAE7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00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0864-8B5F-C930-C8ED-0AB1041C17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5530" y="2137719"/>
            <a:ext cx="8200939" cy="2111332"/>
          </a:xfrm>
        </p:spPr>
        <p:txBody>
          <a:bodyPr anchor="ctr">
            <a:normAutofit/>
          </a:bodyPr>
          <a:lstStyle>
            <a:lvl1pPr>
              <a:defRPr sz="5400" b="1">
                <a:solidFill>
                  <a:srgbClr val="EA1F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Section Header Goes Here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1428EA12-63C6-4622-C5A1-527AF3BAE7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2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9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ithout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65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40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mittee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47B10A9-D772-C30A-05D0-8A9CA7CB70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061098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1712DA8-26D3-7485-9995-485CA07590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05484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4BD6A56D-DCEC-ADEB-5A02-7DAABB7EA51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72610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43334F8-9E6D-A3CA-7D78-F764EF7A7CD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39736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49FB97AD-48FA-F7FA-A620-EA1FF15A59B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500782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2B1F581-B38C-6A7D-0D25-F8A7C8982CC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61828" y="2055857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FF78B9CE-EE19-C163-A774-B4D17988B35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828956" y="2059879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53C818A4-C163-A1B0-B993-EE17255188D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10708" y="2055857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62B854-B92D-089D-B57F-637BC625CCD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835" y="333309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4" name="Text Placeholder 42">
            <a:extLst>
              <a:ext uri="{FF2B5EF4-FFF2-40B4-BE49-F238E27FC236}">
                <a16:creationId xmlns:a16="http://schemas.microsoft.com/office/drawing/2014/main" id="{ED4A3FD9-1A06-959F-DB1D-FAC4254A1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05484" y="333061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717DE9F3-D6DA-E27A-0E63-8A0F9EACC4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76725" y="333061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6" name="Text Placeholder 42">
            <a:extLst>
              <a:ext uri="{FF2B5EF4-FFF2-40B4-BE49-F238E27FC236}">
                <a16:creationId xmlns:a16="http://schemas.microsoft.com/office/drawing/2014/main" id="{218C3D29-D87D-8495-2761-FA64791546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40371" y="3330614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7" name="Text Placeholder 42">
            <a:extLst>
              <a:ext uri="{FF2B5EF4-FFF2-40B4-BE49-F238E27FC236}">
                <a16:creationId xmlns:a16="http://schemas.microsoft.com/office/drawing/2014/main" id="{AA73FFB8-4A87-526F-D013-D67B6BB69E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0782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8" name="Text Placeholder 42">
            <a:extLst>
              <a:ext uri="{FF2B5EF4-FFF2-40B4-BE49-F238E27FC236}">
                <a16:creationId xmlns:a16="http://schemas.microsoft.com/office/drawing/2014/main" id="{9C6C96AD-35CD-B538-384C-75E662D39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62463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19" name="Text Placeholder 42">
            <a:extLst>
              <a:ext uri="{FF2B5EF4-FFF2-40B4-BE49-F238E27FC236}">
                <a16:creationId xmlns:a16="http://schemas.microsoft.com/office/drawing/2014/main" id="{67C7134B-69EF-A014-362E-7A0D5AFA5F6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32141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20" name="Text Placeholder 42">
            <a:extLst>
              <a:ext uri="{FF2B5EF4-FFF2-40B4-BE49-F238E27FC236}">
                <a16:creationId xmlns:a16="http://schemas.microsoft.com/office/drawing/2014/main" id="{BDD49F52-B2D4-86A9-1203-2DF4E8734D8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5844" y="3330613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ADF90FD-4BC6-0382-8EF8-DECD5B230EB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8200" y="4021752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001BA57C-CAC4-FE19-7606-A197C694443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005484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C1A3DEE-0E4A-DA24-6C27-D8347A0AD23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172610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849B514F-7A81-03BA-402C-2C1181920464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339736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6E42F88B-AD9A-A6BC-C785-714E08466FA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500782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DE6A077B-CD4E-A193-791B-F1E09F30FD9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661828" y="4016511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Picture Placeholder 7">
            <a:extLst>
              <a:ext uri="{FF2B5EF4-FFF2-40B4-BE49-F238E27FC236}">
                <a16:creationId xmlns:a16="http://schemas.microsoft.com/office/drawing/2014/main" id="{1D8AA830-CE89-C0F8-652E-4AF0EC5EB77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828956" y="4020533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2845462D-8D77-A897-D7A7-19799B1FCE72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010708" y="4016511"/>
            <a:ext cx="1051560" cy="123444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9" name="Text Placeholder 42">
            <a:extLst>
              <a:ext uri="{FF2B5EF4-FFF2-40B4-BE49-F238E27FC236}">
                <a16:creationId xmlns:a16="http://schemas.microsoft.com/office/drawing/2014/main" id="{5E7C90FE-E98F-CDBB-8A94-646BB323DA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835" y="529374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0" name="Text Placeholder 42">
            <a:extLst>
              <a:ext uri="{FF2B5EF4-FFF2-40B4-BE49-F238E27FC236}">
                <a16:creationId xmlns:a16="http://schemas.microsoft.com/office/drawing/2014/main" id="{F65D4A0E-3E42-4673-F741-5D1053C7202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005484" y="529126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1" name="Text Placeholder 42">
            <a:extLst>
              <a:ext uri="{FF2B5EF4-FFF2-40B4-BE49-F238E27FC236}">
                <a16:creationId xmlns:a16="http://schemas.microsoft.com/office/drawing/2014/main" id="{67D76B90-BDDB-A830-1E38-2744279B6F7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76725" y="529126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2" name="Text Placeholder 42">
            <a:extLst>
              <a:ext uri="{FF2B5EF4-FFF2-40B4-BE49-F238E27FC236}">
                <a16:creationId xmlns:a16="http://schemas.microsoft.com/office/drawing/2014/main" id="{FFAD4169-F9B4-82EE-29F2-9636561EB7C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340371" y="5291268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3" name="Text Placeholder 42">
            <a:extLst>
              <a:ext uri="{FF2B5EF4-FFF2-40B4-BE49-F238E27FC236}">
                <a16:creationId xmlns:a16="http://schemas.microsoft.com/office/drawing/2014/main" id="{EE40C75E-A32C-8DB4-663F-9DFB5BADD99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500782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4" name="Text Placeholder 42">
            <a:extLst>
              <a:ext uri="{FF2B5EF4-FFF2-40B4-BE49-F238E27FC236}">
                <a16:creationId xmlns:a16="http://schemas.microsoft.com/office/drawing/2014/main" id="{35FC8BA3-B94F-9AFD-AB4D-A23E83A7E14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662463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5" name="Text Placeholder 42">
            <a:extLst>
              <a:ext uri="{FF2B5EF4-FFF2-40B4-BE49-F238E27FC236}">
                <a16:creationId xmlns:a16="http://schemas.microsoft.com/office/drawing/2014/main" id="{D19CC67B-E6C7-0834-B5CC-7428DCF5BC2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832141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  <p:sp>
        <p:nvSpPr>
          <p:cNvPr id="36" name="Text Placeholder 42">
            <a:extLst>
              <a:ext uri="{FF2B5EF4-FFF2-40B4-BE49-F238E27FC236}">
                <a16:creationId xmlns:a16="http://schemas.microsoft.com/office/drawing/2014/main" id="{10598813-FED4-35DB-124E-A4305645B3A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015844" y="5291267"/>
            <a:ext cx="1050925" cy="46196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FontTx/>
              <a:buNone/>
              <a:defRPr sz="800"/>
            </a:lvl1pPr>
          </a:lstStyle>
          <a:p>
            <a:pPr lvl="0"/>
            <a:r>
              <a:rPr lang="en-US" dirty="0"/>
              <a:t>Click to edit Name</a:t>
            </a:r>
            <a:br>
              <a:rPr lang="en-US" dirty="0"/>
            </a:br>
            <a:r>
              <a:rPr lang="en-US" dirty="0"/>
              <a:t>City, State</a:t>
            </a:r>
            <a:br>
              <a:rPr lang="en-US" dirty="0"/>
            </a:br>
            <a:r>
              <a:rPr lang="en-US" dirty="0"/>
              <a:t>Section – Year</a:t>
            </a:r>
          </a:p>
        </p:txBody>
      </p:sp>
    </p:spTree>
    <p:extLst>
      <p:ext uri="{BB962C8B-B14F-4D97-AF65-F5344CB8AC3E}">
        <p14:creationId xmlns:p14="http://schemas.microsoft.com/office/powerpoint/2010/main" val="3340324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oints of Emphasi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POINTS OF EMPHASIS</a:t>
            </a:r>
          </a:p>
        </p:txBody>
      </p:sp>
    </p:spTree>
    <p:extLst>
      <p:ext uri="{BB962C8B-B14F-4D97-AF65-F5344CB8AC3E}">
        <p14:creationId xmlns:p14="http://schemas.microsoft.com/office/powerpoint/2010/main" val="1207094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Rules Change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RULES CHANGES</a:t>
            </a:r>
          </a:p>
        </p:txBody>
      </p:sp>
    </p:spTree>
    <p:extLst>
      <p:ext uri="{BB962C8B-B14F-4D97-AF65-F5344CB8AC3E}">
        <p14:creationId xmlns:p14="http://schemas.microsoft.com/office/powerpoint/2010/main" val="2561395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Editorial Change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EDITORIAL CHANGES</a:t>
            </a:r>
          </a:p>
        </p:txBody>
      </p:sp>
    </p:spTree>
    <p:extLst>
      <p:ext uri="{BB962C8B-B14F-4D97-AF65-F5344CB8AC3E}">
        <p14:creationId xmlns:p14="http://schemas.microsoft.com/office/powerpoint/2010/main" val="1336665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Manual Changes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MANUAL CHANGES</a:t>
            </a:r>
          </a:p>
        </p:txBody>
      </p:sp>
    </p:spTree>
    <p:extLst>
      <p:ext uri="{BB962C8B-B14F-4D97-AF65-F5344CB8AC3E}">
        <p14:creationId xmlns:p14="http://schemas.microsoft.com/office/powerpoint/2010/main" val="4197947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Rules Reinder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0398-58AE-2C07-5184-8CF5677885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D69C-AD6B-AA0A-FA45-A66168DB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5A1E6-D712-ED8D-7C3B-BCAF2A895656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24A536FC-BF6A-1082-AB0C-0ADFDE0E21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11E450-7589-C1EB-CBA1-7DBAC4E1A341}"/>
              </a:ext>
            </a:extLst>
          </p:cNvPr>
          <p:cNvSpPr/>
          <p:nvPr userDrawn="1"/>
        </p:nvSpPr>
        <p:spPr>
          <a:xfrm>
            <a:off x="838200" y="-1312"/>
            <a:ext cx="3200400" cy="274320"/>
          </a:xfrm>
          <a:prstGeom prst="rect">
            <a:avLst/>
          </a:prstGeom>
          <a:solidFill>
            <a:srgbClr val="EA1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RULES REMINDER</a:t>
            </a:r>
          </a:p>
        </p:txBody>
      </p:sp>
    </p:spTree>
    <p:extLst>
      <p:ext uri="{BB962C8B-B14F-4D97-AF65-F5344CB8AC3E}">
        <p14:creationId xmlns:p14="http://schemas.microsoft.com/office/powerpoint/2010/main" val="3733002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8B0FB-303E-A728-FC79-8E43CFBF7A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E4F40-2354-06A7-38DD-06CEFEAF1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CA062-B089-C810-3F07-6024C517DDF2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966E648-C1C5-D0F9-6BF2-0341C30A9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10" name="Slide Number Placeholder 11">
            <a:extLst>
              <a:ext uri="{FF2B5EF4-FFF2-40B4-BE49-F238E27FC236}">
                <a16:creationId xmlns:a16="http://schemas.microsoft.com/office/drawing/2014/main" id="{1815227B-C98D-C0F3-E979-A984773D53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56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8B0FB-303E-A728-FC79-8E43CFBF7A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EA1F45"/>
              </a:buClr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CCA062-B089-C810-3F07-6024C517DDF2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7" cy="106586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966E648-C1C5-D0F9-6BF2-0341C30A9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491151" cy="1325563"/>
          </a:xfrm>
        </p:spPr>
        <p:txBody>
          <a:bodyPr/>
          <a:lstStyle>
            <a:lvl1pPr>
              <a:defRPr b="1">
                <a:solidFill>
                  <a:srgbClr val="0020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 Title Goes Here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17AB054-83AF-8D8A-5488-3D2749EE60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202" y="1825625"/>
            <a:ext cx="5181599" cy="435133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AD7A39E-2D5A-78AA-4013-BEC4886BB3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509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50E8CACC-1DDF-2FF4-479B-9AF3997EF9C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0935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64E3598-2D5C-024F-9D1E-B79FF99825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68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72E9CF-8AE9-5255-4316-349012503E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9724767" y="340170"/>
            <a:ext cx="2203628" cy="106586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209A9B-74A4-F114-8811-EFAA10BA8B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480709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4CA484-034C-A896-0662-F645CDF79DCA}"/>
              </a:ext>
            </a:extLst>
          </p:cNvPr>
          <p:cNvSpPr txBox="1"/>
          <p:nvPr userDrawn="1"/>
        </p:nvSpPr>
        <p:spPr>
          <a:xfrm>
            <a:off x="1524000" y="475735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Federation of State High School Associations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CD4DE8-1EB6-5346-3383-8707A51C126F}"/>
              </a:ext>
            </a:extLst>
          </p:cNvPr>
          <p:cNvGrpSpPr/>
          <p:nvPr userDrawn="1"/>
        </p:nvGrpSpPr>
        <p:grpSpPr>
          <a:xfrm>
            <a:off x="1717750" y="5646396"/>
            <a:ext cx="9144000" cy="371345"/>
            <a:chOff x="1524000" y="5646396"/>
            <a:chExt cx="9144000" cy="37134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3AF79CA-D0BD-24BD-0E32-404A245DDF6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524000" y="5646396"/>
              <a:ext cx="914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@NFHS1920		@NFHS_org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3157171-99F1-CBAA-C17D-0AD9D4B9BB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686113" y="5646396"/>
              <a:ext cx="371345" cy="37134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D196C8A-E733-4202-AF23-672634CE9C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97144" y="5646396"/>
              <a:ext cx="371345" cy="37134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3FEC574-B3C7-1565-2ADE-C95139ADFD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6430274" y="5646396"/>
              <a:ext cx="370703" cy="3707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465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25025" y="342900"/>
            <a:ext cx="2200275" cy="1066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307593"/>
            <a:ext cx="7049770" cy="130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4746" y="2939097"/>
            <a:ext cx="7205345" cy="2430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C259D7-C629-99D5-E5E6-C1F8133D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8A588-CC38-9DAA-DD30-66D45B7B4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AE522-F825-B856-E8E5-41511A366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600CC-5870-3A48-916C-A06D7BC60A64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AF983-59E2-C2D4-3DA6-D9B1BBA51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1BFF0-BF3B-C0DA-5CCD-ACE9829FF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4E3598-2D5C-024F-9D1E-B79FF99825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hyperlink" Target="mailto:dwhitfield@nfhs.org" TargetMode="Externa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12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11" Type="http://schemas.openxmlformats.org/officeDocument/2006/relationships/image" Target="../media/image31.jpg"/><Relationship Id="rId5" Type="http://schemas.openxmlformats.org/officeDocument/2006/relationships/image" Target="../media/image25.jpg"/><Relationship Id="rId15" Type="http://schemas.openxmlformats.org/officeDocument/2006/relationships/image" Target="../media/image35.jp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Relationship Id="rId14" Type="http://schemas.openxmlformats.org/officeDocument/2006/relationships/image" Target="../media/image3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13" Type="http://schemas.openxmlformats.org/officeDocument/2006/relationships/image" Target="../media/image47.jpg"/><Relationship Id="rId18" Type="http://schemas.openxmlformats.org/officeDocument/2006/relationships/image" Target="../media/image5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12" Type="http://schemas.openxmlformats.org/officeDocument/2006/relationships/image" Target="../media/image46.jpg"/><Relationship Id="rId17" Type="http://schemas.openxmlformats.org/officeDocument/2006/relationships/image" Target="../media/image51.jp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0.jpg"/><Relationship Id="rId20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11" Type="http://schemas.openxmlformats.org/officeDocument/2006/relationships/image" Target="../media/image45.jpg"/><Relationship Id="rId5" Type="http://schemas.openxmlformats.org/officeDocument/2006/relationships/image" Target="../media/image39.jpg"/><Relationship Id="rId15" Type="http://schemas.openxmlformats.org/officeDocument/2006/relationships/image" Target="../media/image49.jpg"/><Relationship Id="rId10" Type="http://schemas.openxmlformats.org/officeDocument/2006/relationships/image" Target="../media/image44.jpg"/><Relationship Id="rId19" Type="http://schemas.openxmlformats.org/officeDocument/2006/relationships/image" Target="../media/image53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Relationship Id="rId14" Type="http://schemas.openxmlformats.org/officeDocument/2006/relationships/image" Target="../media/image4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png"/><Relationship Id="rId4" Type="http://schemas.openxmlformats.org/officeDocument/2006/relationships/hyperlink" Target="https://nfhs.org/about/nfhs-digita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g"/><Relationship Id="rId4" Type="http://schemas.openxmlformats.org/officeDocument/2006/relationships/hyperlink" Target="http://www.nfhslearn.com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g"/><Relationship Id="rId4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hyperlink" Target="http://www.NFHSnetwork.com/" TargetMode="External"/><Relationship Id="rId4" Type="http://schemas.openxmlformats.org/officeDocument/2006/relationships/image" Target="../media/image9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8.jp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-apparel.com/s/nfhs-merchandise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4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hyperlink" Target="mailto:mmaxwell@nfhs.org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6143625"/>
              <a:ext cx="12192000" cy="714375"/>
            </a:xfrm>
            <a:custGeom>
              <a:avLst/>
              <a:gdLst/>
              <a:ahLst/>
              <a:cxnLst/>
              <a:rect l="l" t="t" r="r" b="b"/>
              <a:pathLst>
                <a:path w="12192000" h="714375">
                  <a:moveTo>
                    <a:pt x="12192000" y="0"/>
                  </a:moveTo>
                  <a:lnTo>
                    <a:pt x="0" y="0"/>
                  </a:lnTo>
                  <a:lnTo>
                    <a:pt x="0" y="714375"/>
                  </a:lnTo>
                  <a:lnTo>
                    <a:pt x="12192000" y="7143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5025" y="342900"/>
              <a:ext cx="2200275" cy="10668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132070" y="6260147"/>
            <a:ext cx="6469380" cy="514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-10" dirty="0">
                <a:latin typeface="Calibri"/>
                <a:cs typeface="Calibri"/>
              </a:rPr>
              <a:t>Copyright©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2026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National</a:t>
            </a:r>
            <a:r>
              <a:rPr sz="800" spc="-6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Federation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of</a:t>
            </a:r>
            <a:r>
              <a:rPr sz="800" spc="-5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State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High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School</a:t>
            </a:r>
            <a:r>
              <a:rPr sz="800" spc="-6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Associations.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All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Rights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Reserved.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97800"/>
              </a:lnSpc>
              <a:spcBef>
                <a:spcPts val="40"/>
              </a:spcBef>
            </a:pPr>
            <a:r>
              <a:rPr sz="800" dirty="0">
                <a:latin typeface="Calibri"/>
                <a:cs typeface="Calibri"/>
              </a:rPr>
              <a:t>This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copyrighted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power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point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presented by</a:t>
            </a:r>
            <a:r>
              <a:rPr sz="800" spc="6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the</a:t>
            </a:r>
            <a:r>
              <a:rPr sz="800" spc="-6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NFHS.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This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material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shall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only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be</a:t>
            </a:r>
            <a:r>
              <a:rPr sz="800" spc="-6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reproduced </a:t>
            </a:r>
            <a:r>
              <a:rPr sz="800" spc="-20" dirty="0">
                <a:latin typeface="Calibri"/>
                <a:cs typeface="Calibri"/>
              </a:rPr>
              <a:t>or</a:t>
            </a:r>
            <a:r>
              <a:rPr sz="800" dirty="0">
                <a:latin typeface="Calibri"/>
                <a:cs typeface="Calibri"/>
              </a:rPr>
              <a:t> distributed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member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state</a:t>
            </a:r>
            <a:r>
              <a:rPr sz="800" spc="-6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associations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for teaching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and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training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purposes.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Distribution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to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public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prohibited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without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express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written </a:t>
            </a:r>
            <a:r>
              <a:rPr sz="800" spc="-10" dirty="0">
                <a:latin typeface="Calibri"/>
                <a:cs typeface="Calibri"/>
              </a:rPr>
              <a:t>consent</a:t>
            </a:r>
            <a:r>
              <a:rPr sz="800" spc="-7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from the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NFHS.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Please</a:t>
            </a:r>
            <a:r>
              <a:rPr sz="800" spc="-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contact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Davis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Whitfield,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COO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at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Calibri"/>
                <a:cs typeface="Calibri"/>
                <a:hlinkClick r:id="rId5"/>
              </a:rPr>
              <a:t>dwhitfield@nfhs.org</a:t>
            </a:r>
            <a:r>
              <a:rPr sz="800" u="none" spc="40" dirty="0">
                <a:solidFill>
                  <a:srgbClr val="467885"/>
                </a:solidFill>
                <a:latin typeface="Calibri"/>
                <a:cs typeface="Calibri"/>
              </a:rPr>
              <a:t> </a:t>
            </a:r>
            <a:r>
              <a:rPr sz="800" u="none" dirty="0">
                <a:latin typeface="Calibri"/>
                <a:cs typeface="Calibri"/>
              </a:rPr>
              <a:t>with</a:t>
            </a:r>
            <a:r>
              <a:rPr sz="800" u="none" spc="70" dirty="0">
                <a:latin typeface="Calibri"/>
                <a:cs typeface="Calibri"/>
              </a:rPr>
              <a:t> </a:t>
            </a:r>
            <a:r>
              <a:rPr sz="800" u="none" spc="-10" dirty="0">
                <a:latin typeface="Calibri"/>
                <a:cs typeface="Calibri"/>
              </a:rPr>
              <a:t>requests.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086221" y="2559684"/>
            <a:ext cx="4817745" cy="1021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0" spc="-20" dirty="0">
                <a:solidFill>
                  <a:srgbClr val="FFFFFF"/>
                </a:solidFill>
              </a:rPr>
              <a:t>2026-</a:t>
            </a:r>
            <a:r>
              <a:rPr sz="6500" dirty="0">
                <a:solidFill>
                  <a:srgbClr val="FFFFFF"/>
                </a:solidFill>
              </a:rPr>
              <a:t>27</a:t>
            </a:r>
            <a:r>
              <a:rPr sz="6500" spc="50" dirty="0">
                <a:solidFill>
                  <a:srgbClr val="FFFFFF"/>
                </a:solidFill>
              </a:rPr>
              <a:t> </a:t>
            </a:r>
            <a:r>
              <a:rPr sz="6500" spc="-20" dirty="0">
                <a:solidFill>
                  <a:srgbClr val="FFFFFF"/>
                </a:solidFill>
              </a:rPr>
              <a:t>NFHS</a:t>
            </a:r>
            <a:endParaRPr sz="6500"/>
          </a:p>
        </p:txBody>
      </p:sp>
      <p:sp>
        <p:nvSpPr>
          <p:cNvPr id="8" name="object 8"/>
          <p:cNvSpPr txBox="1"/>
          <p:nvPr/>
        </p:nvSpPr>
        <p:spPr>
          <a:xfrm>
            <a:off x="5695950" y="3246500"/>
            <a:ext cx="5598160" cy="1021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500" b="1" dirty="0">
                <a:solidFill>
                  <a:srgbClr val="FFFFFF"/>
                </a:solidFill>
                <a:latin typeface="Calibri"/>
                <a:cs typeface="Calibri"/>
              </a:rPr>
              <a:t>Basketball</a:t>
            </a:r>
            <a:r>
              <a:rPr sz="6500" b="1" spc="-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0" b="1" spc="-1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endParaRPr sz="6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90334" y="3686013"/>
            <a:ext cx="4010025" cy="2287270"/>
          </a:xfrm>
          <a:prstGeom prst="rect">
            <a:avLst/>
          </a:prstGeom>
        </p:spPr>
        <p:txBody>
          <a:bodyPr vert="horz" wrap="square" lIns="0" tIns="2736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5"/>
              </a:spcBef>
            </a:pPr>
            <a:r>
              <a:rPr sz="6500" b="1" spc="-25" dirty="0">
                <a:solidFill>
                  <a:srgbClr val="FFFFFF"/>
                </a:solidFill>
                <a:latin typeface="Calibri"/>
                <a:cs typeface="Calibri"/>
              </a:rPr>
              <a:t>PowerPoint</a:t>
            </a:r>
            <a:endParaRPr sz="6500">
              <a:latin typeface="Calibri"/>
              <a:cs typeface="Calibri"/>
            </a:endParaRPr>
          </a:p>
          <a:p>
            <a:pPr marL="941705" marR="935355" indent="-3810" algn="ctr">
              <a:lnSpc>
                <a:spcPct val="90300"/>
              </a:lnSpc>
              <a:spcBef>
                <a:spcPts val="960"/>
              </a:spcBef>
            </a:pP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21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Calibri"/>
                <a:cs typeface="Calibri"/>
              </a:rPr>
              <a:t>Changes </a:t>
            </a: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21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Calibri"/>
                <a:cs typeface="Calibri"/>
              </a:rPr>
              <a:t>Changes </a:t>
            </a: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1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1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1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4762" y="-4765"/>
            <a:ext cx="4872355" cy="6167755"/>
            <a:chOff x="-4762" y="-4765"/>
            <a:chExt cx="4872355" cy="616775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4848224" cy="614362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62" y="4759"/>
              <a:ext cx="4853305" cy="6148705"/>
            </a:xfrm>
            <a:custGeom>
              <a:avLst/>
              <a:gdLst/>
              <a:ahLst/>
              <a:cxnLst/>
              <a:rect l="l" t="t" r="r" b="b"/>
              <a:pathLst>
                <a:path w="4853305" h="6148705">
                  <a:moveTo>
                    <a:pt x="0" y="6148390"/>
                  </a:moveTo>
                  <a:lnTo>
                    <a:pt x="4852987" y="6148390"/>
                  </a:lnTo>
                  <a:lnTo>
                    <a:pt x="4852987" y="0"/>
                  </a:lnTo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75814" y="2690177"/>
            <a:ext cx="5111115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-75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Information</a:t>
            </a:r>
            <a:endParaRPr sz="5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1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NFHS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54912"/>
            <a:ext cx="9370060" cy="4113529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3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 (located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Indianapolis,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1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–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Est.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1920):</a:t>
            </a:r>
            <a:endParaRPr sz="2750">
              <a:latin typeface="Calibri"/>
              <a:cs typeface="Calibri"/>
            </a:endParaRPr>
          </a:p>
          <a:p>
            <a:pPr marL="697230" lvl="1" indent="-227329">
              <a:lnSpc>
                <a:spcPts val="2755"/>
              </a:lnSpc>
              <a:spcBef>
                <a:spcPts val="275"/>
              </a:spcBef>
              <a:buClr>
                <a:srgbClr val="EA1F45"/>
              </a:buClr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National</a:t>
            </a:r>
            <a:r>
              <a:rPr sz="24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leader</a:t>
            </a:r>
            <a:r>
              <a:rPr sz="24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advocate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4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4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school</a:t>
            </a:r>
            <a:endParaRPr sz="2400">
              <a:latin typeface="Calibri"/>
              <a:cs typeface="Calibri"/>
            </a:endParaRPr>
          </a:p>
          <a:p>
            <a:pPr marL="699135">
              <a:lnSpc>
                <a:spcPts val="2755"/>
              </a:lnSpc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athletics</a:t>
            </a:r>
            <a:r>
              <a:rPr sz="24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performing</a:t>
            </a:r>
            <a:r>
              <a:rPr sz="24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arts</a:t>
            </a:r>
            <a:r>
              <a:rPr sz="24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programs.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ts val="2715"/>
              </a:lnSpc>
              <a:spcBef>
                <a:spcPts val="200"/>
              </a:spcBef>
              <a:buClr>
                <a:srgbClr val="EA1F45"/>
              </a:buClr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Serves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51</a:t>
            </a:r>
            <a:r>
              <a:rPr sz="24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state</a:t>
            </a:r>
            <a:r>
              <a:rPr sz="24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associations,</a:t>
            </a:r>
            <a:r>
              <a:rPr sz="24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19,983</a:t>
            </a:r>
            <a:r>
              <a:rPr sz="24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endParaRPr sz="2400">
              <a:latin typeface="Calibri"/>
              <a:cs typeface="Calibri"/>
            </a:endParaRPr>
          </a:p>
          <a:p>
            <a:pPr marL="699135">
              <a:lnSpc>
                <a:spcPts val="2715"/>
              </a:lnSpc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schools</a:t>
            </a:r>
            <a:r>
              <a:rPr sz="24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12</a:t>
            </a:r>
            <a:r>
              <a:rPr sz="24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million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student</a:t>
            </a:r>
            <a:r>
              <a:rPr sz="24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participants.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ts val="2720"/>
              </a:lnSpc>
              <a:spcBef>
                <a:spcPts val="270"/>
              </a:spcBef>
              <a:buClr>
                <a:srgbClr val="EA1F45"/>
              </a:buClr>
              <a:buFont typeface="Arial"/>
              <a:buChar char="•"/>
              <a:tabLst>
                <a:tab pos="697230" algn="l"/>
              </a:tabLst>
            </a:pP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Writes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playing</a:t>
            </a:r>
            <a:r>
              <a:rPr sz="24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r>
              <a:rPr sz="24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4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18</a:t>
            </a:r>
            <a:r>
              <a:rPr sz="24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4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school</a:t>
            </a:r>
            <a:endParaRPr sz="2400">
              <a:latin typeface="Calibri"/>
              <a:cs typeface="Calibri"/>
            </a:endParaRPr>
          </a:p>
          <a:p>
            <a:pPr marL="699135">
              <a:lnSpc>
                <a:spcPts val="2720"/>
              </a:lnSpc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sports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4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boys</a:t>
            </a:r>
            <a:r>
              <a:rPr sz="24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girls.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ts val="2755"/>
              </a:lnSpc>
              <a:spcBef>
                <a:spcPts val="20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Offers</a:t>
            </a:r>
            <a:r>
              <a:rPr sz="24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online</a:t>
            </a:r>
            <a:r>
              <a:rPr sz="2400" spc="-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education</a:t>
            </a:r>
            <a:r>
              <a:rPr sz="2400" spc="-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courses</a:t>
            </a:r>
            <a:r>
              <a:rPr sz="24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400" spc="-1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endParaRPr sz="2400">
              <a:latin typeface="Calibri"/>
              <a:cs typeface="Calibri"/>
            </a:endParaRPr>
          </a:p>
          <a:p>
            <a:pPr marL="699135">
              <a:lnSpc>
                <a:spcPts val="2755"/>
              </a:lnSpc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school</a:t>
            </a:r>
            <a:r>
              <a:rPr sz="24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coaches,</a:t>
            </a:r>
            <a:r>
              <a:rPr sz="24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officials,</a:t>
            </a:r>
            <a:r>
              <a:rPr sz="24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parents,</a:t>
            </a:r>
            <a:r>
              <a:rPr sz="24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students</a:t>
            </a:r>
            <a:r>
              <a:rPr sz="24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others.</a:t>
            </a:r>
            <a:endParaRPr sz="2400">
              <a:latin typeface="Calibri"/>
              <a:cs typeface="Calibri"/>
            </a:endParaRPr>
          </a:p>
          <a:p>
            <a:pPr marL="685165" lvl="1" indent="-227965" algn="ctr">
              <a:lnSpc>
                <a:spcPts val="2755"/>
              </a:lnSpc>
              <a:spcBef>
                <a:spcPts val="200"/>
              </a:spcBef>
              <a:buClr>
                <a:srgbClr val="EA1F45"/>
              </a:buClr>
              <a:buFont typeface="Arial"/>
              <a:buChar char="•"/>
              <a:tabLst>
                <a:tab pos="6851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Ensures</a:t>
            </a:r>
            <a:r>
              <a:rPr sz="24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that</a:t>
            </a:r>
            <a:r>
              <a:rPr sz="24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students</a:t>
            </a:r>
            <a:r>
              <a:rPr sz="24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have</a:t>
            </a:r>
            <a:r>
              <a:rPr sz="24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opportunity</a:t>
            </a:r>
            <a:r>
              <a:rPr sz="2400" spc="-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enjoy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healthy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participation,</a:t>
            </a:r>
            <a:endParaRPr sz="2400">
              <a:latin typeface="Calibri"/>
              <a:cs typeface="Calibri"/>
            </a:endParaRPr>
          </a:p>
          <a:p>
            <a:pPr marL="423545" algn="ctr">
              <a:lnSpc>
                <a:spcPts val="2755"/>
              </a:lnSpc>
            </a:pP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achievement</a:t>
            </a:r>
            <a:r>
              <a:rPr sz="24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good</a:t>
            </a:r>
            <a:r>
              <a:rPr sz="24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sportsmanship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4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education-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based</a:t>
            </a:r>
            <a:r>
              <a:rPr sz="24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activities.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0" y="2390775"/>
            <a:ext cx="4572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71621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NFHS</a:t>
            </a:r>
            <a:r>
              <a:rPr spc="-110" dirty="0"/>
              <a:t> </a:t>
            </a:r>
            <a:r>
              <a:rPr dirty="0"/>
              <a:t>Rules</a:t>
            </a:r>
            <a:r>
              <a:rPr spc="-80" dirty="0"/>
              <a:t> </a:t>
            </a:r>
            <a:r>
              <a:rPr spc="-10" dirty="0"/>
              <a:t>Review</a:t>
            </a:r>
            <a:r>
              <a:rPr spc="-110" dirty="0"/>
              <a:t> </a:t>
            </a:r>
            <a:r>
              <a:rPr spc="-10" dirty="0"/>
              <a:t>Committee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94255"/>
            <a:ext cx="9998075" cy="19945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9235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Review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Committee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chaired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chief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operating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officer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composed</a:t>
            </a:r>
            <a:r>
              <a:rPr sz="2750" spc="1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editors.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each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concludes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its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deliberations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adopted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its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recommended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changes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subsequent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year,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such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revisions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will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evaluated</a:t>
            </a:r>
            <a:r>
              <a:rPr sz="2750" spc="6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Review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Committee.</a:t>
            </a:r>
            <a:endParaRPr sz="275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52474" y="5422475"/>
          <a:ext cx="9832338" cy="546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3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76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1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19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0655">
                <a:tc>
                  <a:txBody>
                    <a:bodyPr/>
                    <a:lstStyle/>
                    <a:p>
                      <a:pPr marR="73660" algn="ctr">
                        <a:lnSpc>
                          <a:spcPts val="1035"/>
                        </a:lnSpc>
                        <a:spcBef>
                          <a:spcPts val="13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Davis</a:t>
                      </a:r>
                      <a:r>
                        <a:rPr sz="950" b="1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Whitfield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Bef>
                          <a:spcPts val="12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Lindsey</a:t>
                      </a:r>
                      <a:r>
                        <a:rPr sz="950" b="1" spc="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Atkinson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1120"/>
                        </a:lnSpc>
                        <a:spcBef>
                          <a:spcPts val="45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Julie</a:t>
                      </a:r>
                      <a:r>
                        <a:rPr sz="950" b="1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Cochran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035"/>
                        </a:lnSpc>
                        <a:spcBef>
                          <a:spcPts val="13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Bob</a:t>
                      </a:r>
                      <a:r>
                        <a:rPr sz="950" b="1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Colgate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ts val="1050"/>
                        </a:lnSpc>
                        <a:spcBef>
                          <a:spcPts val="12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Elliot</a:t>
                      </a:r>
                      <a:r>
                        <a:rPr sz="95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Hopkins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5240" marB="0"/>
                </a:tc>
                <a:tc>
                  <a:txBody>
                    <a:bodyPr/>
                    <a:lstStyle/>
                    <a:p>
                      <a:pPr marR="6985" algn="ctr">
                        <a:lnSpc>
                          <a:spcPts val="1035"/>
                        </a:lnSpc>
                        <a:spcBef>
                          <a:spcPts val="13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Monica</a:t>
                      </a:r>
                      <a:r>
                        <a:rPr sz="950" b="1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Maxwell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35"/>
                        </a:lnSpc>
                        <a:spcBef>
                          <a:spcPts val="13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95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Schuster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20"/>
                        </a:lnSpc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Sandy</a:t>
                      </a:r>
                      <a:r>
                        <a:rPr sz="950" b="1" spc="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Searcy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ts val="1035"/>
                        </a:lnSpc>
                        <a:spcBef>
                          <a:spcPts val="130"/>
                        </a:spcBef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Chris</a:t>
                      </a:r>
                      <a:r>
                        <a:rPr sz="950" b="1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Paulson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651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64">
                <a:tc>
                  <a:txBody>
                    <a:bodyPr/>
                    <a:lstStyle/>
                    <a:p>
                      <a:pPr marR="73025" algn="ctr">
                        <a:lnSpc>
                          <a:spcPts val="83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Chief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Operating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40"/>
                        </a:lnSpc>
                        <a:spcBef>
                          <a:spcPts val="5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Boys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Girls</a:t>
                      </a:r>
                      <a:r>
                        <a:rPr sz="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Lacrosse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ts val="894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Cross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Country,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Soccer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3020" algn="ctr">
                        <a:lnSpc>
                          <a:spcPts val="83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Flag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Football,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ts val="840"/>
                        </a:lnSpc>
                        <a:spcBef>
                          <a:spcPts val="5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Baseball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ts val="83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Basketball,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Field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Ice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Hockey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ts val="869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Softball,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Swimming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0" dirty="0">
                          <a:latin typeface="Calibri"/>
                          <a:cs typeface="Calibri"/>
                        </a:rPr>
                        <a:t>&amp;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ts val="83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Spirit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50">
                <a:tc>
                  <a:txBody>
                    <a:bodyPr/>
                    <a:lstStyle/>
                    <a:p>
                      <a:pPr marR="71755" algn="ctr">
                        <a:lnSpc>
                          <a:spcPts val="905"/>
                        </a:lnSpc>
                        <a:spcBef>
                          <a:spcPts val="4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Officer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9"/>
                        </a:lnSpc>
                        <a:spcBef>
                          <a:spcPts val="3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Volleyball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ts val="919"/>
                        </a:lnSpc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Track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Field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ctr">
                        <a:lnSpc>
                          <a:spcPts val="905"/>
                        </a:lnSpc>
                        <a:spcBef>
                          <a:spcPts val="4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Football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Sports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919"/>
                        </a:lnSpc>
                        <a:spcBef>
                          <a:spcPts val="3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Wrestling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ts val="905"/>
                        </a:lnSpc>
                        <a:spcBef>
                          <a:spcPts val="4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Hockey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Girls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85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Diving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Water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Polo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ctr">
                        <a:lnSpc>
                          <a:spcPts val="89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Medicine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715" algn="ctr">
                        <a:lnSpc>
                          <a:spcPts val="89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Gymnastics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2279650" y="4127500"/>
            <a:ext cx="1022350" cy="1193800"/>
            <a:chOff x="2279650" y="4127500"/>
            <a:chExt cx="1022350" cy="11938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4133850"/>
              <a:ext cx="1009650" cy="11811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282825" y="4130675"/>
              <a:ext cx="1016000" cy="1187450"/>
            </a:xfrm>
            <a:custGeom>
              <a:avLst/>
              <a:gdLst/>
              <a:ahLst/>
              <a:cxnLst/>
              <a:rect l="l" t="t" r="r" b="b"/>
              <a:pathLst>
                <a:path w="1016000" h="1187450">
                  <a:moveTo>
                    <a:pt x="0" y="1187450"/>
                  </a:moveTo>
                  <a:lnTo>
                    <a:pt x="1016000" y="1187450"/>
                  </a:lnTo>
                  <a:lnTo>
                    <a:pt x="1016000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394075" y="4127500"/>
            <a:ext cx="1022350" cy="1193800"/>
            <a:chOff x="3394075" y="4127500"/>
            <a:chExt cx="1022350" cy="11938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00425" y="4133850"/>
              <a:ext cx="1009650" cy="11811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397250" y="4130675"/>
              <a:ext cx="1016000" cy="1187450"/>
            </a:xfrm>
            <a:custGeom>
              <a:avLst/>
              <a:gdLst/>
              <a:ahLst/>
              <a:cxnLst/>
              <a:rect l="l" t="t" r="r" b="b"/>
              <a:pathLst>
                <a:path w="1016000" h="1187450">
                  <a:moveTo>
                    <a:pt x="0" y="1187450"/>
                  </a:moveTo>
                  <a:lnTo>
                    <a:pt x="1016000" y="1187450"/>
                  </a:lnTo>
                  <a:lnTo>
                    <a:pt x="1016000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518025" y="4127500"/>
            <a:ext cx="1022350" cy="1193800"/>
            <a:chOff x="4518025" y="4127500"/>
            <a:chExt cx="1022350" cy="119380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24375" y="4133850"/>
              <a:ext cx="1009650" cy="1181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21200" y="4130675"/>
              <a:ext cx="1016000" cy="1187450"/>
            </a:xfrm>
            <a:custGeom>
              <a:avLst/>
              <a:gdLst/>
              <a:ahLst/>
              <a:cxnLst/>
              <a:rect l="l" t="t" r="r" b="b"/>
              <a:pathLst>
                <a:path w="1016000" h="1187450">
                  <a:moveTo>
                    <a:pt x="0" y="1187450"/>
                  </a:moveTo>
                  <a:lnTo>
                    <a:pt x="1016000" y="1187450"/>
                  </a:lnTo>
                  <a:lnTo>
                    <a:pt x="1016000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32450" y="4117975"/>
            <a:ext cx="1031875" cy="1193800"/>
            <a:chOff x="5632450" y="4117975"/>
            <a:chExt cx="1031875" cy="11938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38800" y="4124325"/>
              <a:ext cx="1019175" cy="11811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35625" y="4121150"/>
              <a:ext cx="1025525" cy="1187450"/>
            </a:xfrm>
            <a:custGeom>
              <a:avLst/>
              <a:gdLst/>
              <a:ahLst/>
              <a:cxnLst/>
              <a:rect l="l" t="t" r="r" b="b"/>
              <a:pathLst>
                <a:path w="1025525" h="1187450">
                  <a:moveTo>
                    <a:pt x="0" y="1187450"/>
                  </a:moveTo>
                  <a:lnTo>
                    <a:pt x="1025525" y="1187450"/>
                  </a:lnTo>
                  <a:lnTo>
                    <a:pt x="1025525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877175" y="4124325"/>
            <a:ext cx="1009650" cy="1181100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9023350" y="4127500"/>
            <a:ext cx="1031875" cy="1193800"/>
            <a:chOff x="9023350" y="4127500"/>
            <a:chExt cx="1031875" cy="119380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29700" y="4133850"/>
              <a:ext cx="1019175" cy="11811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026525" y="4130675"/>
              <a:ext cx="1025525" cy="1187450"/>
            </a:xfrm>
            <a:custGeom>
              <a:avLst/>
              <a:gdLst/>
              <a:ahLst/>
              <a:cxnLst/>
              <a:rect l="l" t="t" r="r" b="b"/>
              <a:pathLst>
                <a:path w="1025525" h="1187450">
                  <a:moveTo>
                    <a:pt x="0" y="1187450"/>
                  </a:moveTo>
                  <a:lnTo>
                    <a:pt x="1025525" y="1187450"/>
                  </a:lnTo>
                  <a:lnTo>
                    <a:pt x="1025525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174750" y="4127500"/>
            <a:ext cx="1022350" cy="1193800"/>
            <a:chOff x="1174750" y="4127500"/>
            <a:chExt cx="1022350" cy="1193800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1100" y="4133850"/>
              <a:ext cx="1009650" cy="118110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77925" y="4130675"/>
              <a:ext cx="1016000" cy="1187450"/>
            </a:xfrm>
            <a:custGeom>
              <a:avLst/>
              <a:gdLst/>
              <a:ahLst/>
              <a:cxnLst/>
              <a:rect l="l" t="t" r="r" b="b"/>
              <a:pathLst>
                <a:path w="1016000" h="1187450">
                  <a:moveTo>
                    <a:pt x="0" y="1187450"/>
                  </a:moveTo>
                  <a:lnTo>
                    <a:pt x="1016000" y="1187450"/>
                  </a:lnTo>
                  <a:lnTo>
                    <a:pt x="1016000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6756400" y="4117975"/>
            <a:ext cx="1022350" cy="1193800"/>
            <a:chOff x="6756400" y="4117975"/>
            <a:chExt cx="1022350" cy="1193800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62750" y="4124325"/>
              <a:ext cx="1009650" cy="118110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759575" y="4121150"/>
              <a:ext cx="1016000" cy="1187450"/>
            </a:xfrm>
            <a:custGeom>
              <a:avLst/>
              <a:gdLst/>
              <a:ahLst/>
              <a:cxnLst/>
              <a:rect l="l" t="t" r="r" b="b"/>
              <a:pathLst>
                <a:path w="1016000" h="1187450">
                  <a:moveTo>
                    <a:pt x="0" y="1187450"/>
                  </a:moveTo>
                  <a:lnTo>
                    <a:pt x="1016000" y="1187450"/>
                  </a:lnTo>
                  <a:lnTo>
                    <a:pt x="1016000" y="0"/>
                  </a:lnTo>
                  <a:lnTo>
                    <a:pt x="0" y="0"/>
                  </a:lnTo>
                  <a:lnTo>
                    <a:pt x="0" y="118745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0202926" y="4125976"/>
            <a:ext cx="1016000" cy="1196975"/>
            <a:chOff x="10202926" y="4125976"/>
            <a:chExt cx="1016000" cy="1196975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05974" y="4129024"/>
              <a:ext cx="1009650" cy="119062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206101" y="4129151"/>
              <a:ext cx="1009650" cy="1190625"/>
            </a:xfrm>
            <a:custGeom>
              <a:avLst/>
              <a:gdLst/>
              <a:ahLst/>
              <a:cxnLst/>
              <a:rect l="l" t="t" r="r" b="b"/>
              <a:pathLst>
                <a:path w="1009650" h="1190625">
                  <a:moveTo>
                    <a:pt x="0" y="1190625"/>
                  </a:moveTo>
                  <a:lnTo>
                    <a:pt x="1009650" y="1190625"/>
                  </a:lnTo>
                  <a:lnTo>
                    <a:pt x="1009650" y="0"/>
                  </a:lnTo>
                  <a:lnTo>
                    <a:pt x="0" y="0"/>
                  </a:lnTo>
                  <a:lnTo>
                    <a:pt x="0" y="1190625"/>
                  </a:lnTo>
                  <a:close/>
                </a:path>
              </a:pathLst>
            </a:custGeom>
            <a:ln w="63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1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NFHS</a:t>
            </a:r>
            <a:r>
              <a:rPr spc="-70" dirty="0"/>
              <a:t> </a:t>
            </a:r>
            <a:r>
              <a:rPr dirty="0"/>
              <a:t>Rules</a:t>
            </a:r>
            <a:r>
              <a:rPr spc="-35" dirty="0"/>
              <a:t> </a:t>
            </a:r>
            <a:r>
              <a:rPr spc="-10" dirty="0"/>
              <a:t>Committee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905000"/>
            <a:ext cx="1047750" cy="12287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9775" y="1905000"/>
            <a:ext cx="1047750" cy="12287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1825" y="1905000"/>
            <a:ext cx="1057275" cy="12287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43400" y="1905000"/>
            <a:ext cx="1047750" cy="12287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05450" y="1905000"/>
            <a:ext cx="1041146" cy="12287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58229" y="1895475"/>
            <a:ext cx="1057021" cy="12382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829550" y="1905000"/>
            <a:ext cx="1047750" cy="12287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010650" y="1895475"/>
            <a:ext cx="1047750" cy="12382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38200" y="3171825"/>
            <a:ext cx="1047750" cy="46672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279400" marR="261620" indent="5080" algn="just">
              <a:lnSpc>
                <a:spcPct val="89900"/>
              </a:lnSpc>
              <a:spcBef>
                <a:spcPts val="380"/>
              </a:spcBef>
            </a:pPr>
            <a:r>
              <a:rPr sz="800" dirty="0">
                <a:latin typeface="Calibri"/>
                <a:cs typeface="Calibri"/>
              </a:rPr>
              <a:t>Ben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Boothe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Lenexa,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KS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Chair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09775" y="317182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5085" rIns="0" bIns="0" rtlCol="0">
            <a:spAutoFit/>
          </a:bodyPr>
          <a:lstStyle/>
          <a:p>
            <a:pPr marL="194310" marR="185420" indent="-1905" algn="ctr">
              <a:lnSpc>
                <a:spcPct val="90000"/>
              </a:lnSpc>
              <a:spcBef>
                <a:spcPts val="355"/>
              </a:spcBef>
            </a:pPr>
            <a:r>
              <a:rPr sz="800" dirty="0">
                <a:latin typeface="Calibri"/>
                <a:cs typeface="Calibri"/>
              </a:rPr>
              <a:t>TJ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Halliday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Waterville,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ME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1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 </a:t>
            </a:r>
            <a:r>
              <a:rPr sz="800" spc="-20" dirty="0">
                <a:latin typeface="Calibri"/>
                <a:cs typeface="Calibri"/>
              </a:rPr>
              <a:t>2028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81350" y="317182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0640" rIns="0" bIns="0" rtlCol="0">
            <a:spAutoFit/>
          </a:bodyPr>
          <a:lstStyle/>
          <a:p>
            <a:pPr marL="176530" marR="166370" indent="635" algn="ctr">
              <a:lnSpc>
                <a:spcPct val="101699"/>
              </a:lnSpc>
              <a:spcBef>
                <a:spcPts val="320"/>
              </a:spcBef>
            </a:pPr>
            <a:r>
              <a:rPr sz="800" dirty="0">
                <a:latin typeface="Calibri"/>
                <a:cs typeface="Calibri"/>
              </a:rPr>
              <a:t>Wayne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Ryan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Parkersburg,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WV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2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 </a:t>
            </a:r>
            <a:r>
              <a:rPr sz="800" spc="-20" dirty="0">
                <a:latin typeface="Calibri"/>
                <a:cs typeface="Calibri"/>
              </a:rPr>
              <a:t>2029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43400" y="317182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5085" rIns="0" bIns="0" rtlCol="0">
            <a:spAutoFit/>
          </a:bodyPr>
          <a:lstStyle/>
          <a:p>
            <a:pPr marL="196850" marR="182245" algn="ctr">
              <a:lnSpc>
                <a:spcPct val="90000"/>
              </a:lnSpc>
              <a:spcBef>
                <a:spcPts val="355"/>
              </a:spcBef>
            </a:pPr>
            <a:r>
              <a:rPr sz="800" dirty="0">
                <a:latin typeface="Calibri"/>
                <a:cs typeface="Calibri"/>
              </a:rPr>
              <a:t>Sarah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Hayes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Columbia,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SC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Section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3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5450" y="317182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0640" rIns="0" bIns="0" rtlCol="0">
            <a:spAutoFit/>
          </a:bodyPr>
          <a:lstStyle/>
          <a:p>
            <a:pPr marL="196215" marR="183515" indent="93345">
              <a:lnSpc>
                <a:spcPct val="101699"/>
              </a:lnSpc>
              <a:spcBef>
                <a:spcPts val="320"/>
              </a:spcBef>
            </a:pPr>
            <a:r>
              <a:rPr sz="800" dirty="0">
                <a:latin typeface="Calibri"/>
                <a:cs typeface="Calibri"/>
              </a:rPr>
              <a:t>Brian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Lewis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Indianapolis,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IN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4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 </a:t>
            </a:r>
            <a:r>
              <a:rPr sz="800" spc="-20" dirty="0">
                <a:latin typeface="Calibri"/>
                <a:cs typeface="Calibri"/>
              </a:rPr>
              <a:t>2026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57975" y="3171825"/>
            <a:ext cx="1057275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5085" rIns="0" bIns="0" rtlCol="0">
            <a:spAutoFit/>
          </a:bodyPr>
          <a:lstStyle/>
          <a:p>
            <a:pPr marL="206375" marR="182880" indent="-5080" algn="ctr">
              <a:lnSpc>
                <a:spcPct val="90000"/>
              </a:lnSpc>
              <a:spcBef>
                <a:spcPts val="355"/>
              </a:spcBef>
            </a:pPr>
            <a:r>
              <a:rPr sz="800" dirty="0">
                <a:latin typeface="Calibri"/>
                <a:cs typeface="Calibri"/>
              </a:rPr>
              <a:t>Ashley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Logan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River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Forest,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IL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4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 </a:t>
            </a:r>
            <a:r>
              <a:rPr sz="800" spc="-20" dirty="0">
                <a:latin typeface="Calibri"/>
                <a:cs typeface="Calibri"/>
              </a:rPr>
              <a:t>2029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29550" y="3171825"/>
            <a:ext cx="1057275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5085" rIns="0" bIns="0" rtlCol="0">
            <a:spAutoFit/>
          </a:bodyPr>
          <a:lstStyle/>
          <a:p>
            <a:pPr marL="205104" marR="183515" indent="-1905" algn="ctr">
              <a:lnSpc>
                <a:spcPct val="90000"/>
              </a:lnSpc>
              <a:spcBef>
                <a:spcPts val="355"/>
              </a:spcBef>
            </a:pPr>
            <a:r>
              <a:rPr sz="800" dirty="0">
                <a:latin typeface="Calibri"/>
                <a:cs typeface="Calibri"/>
              </a:rPr>
              <a:t>Kristina</a:t>
            </a:r>
            <a:r>
              <a:rPr sz="800" spc="-5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Sage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Pierre,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spc="-35" dirty="0">
                <a:latin typeface="Calibri"/>
                <a:cs typeface="Calibri"/>
              </a:rPr>
              <a:t>SD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5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 </a:t>
            </a:r>
            <a:r>
              <a:rPr sz="800" spc="-20" dirty="0">
                <a:latin typeface="Calibri"/>
                <a:cs typeface="Calibri"/>
              </a:rPr>
              <a:t>2029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20175" y="317182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5085" rIns="0" bIns="0" rtlCol="0">
            <a:spAutoFit/>
          </a:bodyPr>
          <a:lstStyle/>
          <a:p>
            <a:pPr marL="189865" marR="170815" indent="-1270" algn="ctr">
              <a:lnSpc>
                <a:spcPct val="90000"/>
              </a:lnSpc>
              <a:spcBef>
                <a:spcPts val="355"/>
              </a:spcBef>
            </a:pPr>
            <a:r>
              <a:rPr sz="800" spc="-10" dirty="0">
                <a:latin typeface="Calibri"/>
                <a:cs typeface="Calibri"/>
              </a:rPr>
              <a:t>Joseph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Garmon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Austin,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35" dirty="0">
                <a:latin typeface="Calibri"/>
                <a:cs typeface="Calibri"/>
              </a:rPr>
              <a:t>TX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6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2027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8200" y="3867150"/>
            <a:ext cx="1047750" cy="122872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09775" y="3857625"/>
            <a:ext cx="1047750" cy="123825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171825" y="3857625"/>
            <a:ext cx="1057275" cy="123825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343400" y="3857625"/>
            <a:ext cx="1047750" cy="123825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05450" y="3857625"/>
            <a:ext cx="1047750" cy="123825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657975" y="3858310"/>
            <a:ext cx="1056678" cy="123756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38200" y="513397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895" rIns="0" bIns="0" rtlCol="0">
            <a:spAutoFit/>
          </a:bodyPr>
          <a:lstStyle/>
          <a:p>
            <a:pPr marL="141605" marR="129539" indent="5715" algn="ctr">
              <a:lnSpc>
                <a:spcPct val="90000"/>
              </a:lnSpc>
              <a:spcBef>
                <a:spcPts val="385"/>
              </a:spcBef>
            </a:pPr>
            <a:r>
              <a:rPr sz="800" spc="-10" dirty="0">
                <a:latin typeface="Calibri"/>
                <a:cs typeface="Calibri"/>
              </a:rPr>
              <a:t>Lenny Hatchett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Oklahoma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City,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OK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6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09775" y="513397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6990" rIns="0" bIns="0" rtlCol="0">
            <a:spAutoFit/>
          </a:bodyPr>
          <a:lstStyle/>
          <a:p>
            <a:pPr marL="194310" marR="185420" indent="99060">
              <a:lnSpc>
                <a:spcPct val="89900"/>
              </a:lnSpc>
              <a:spcBef>
                <a:spcPts val="370"/>
              </a:spcBef>
            </a:pPr>
            <a:r>
              <a:rPr sz="800" dirty="0">
                <a:latin typeface="Calibri"/>
                <a:cs typeface="Calibri"/>
              </a:rPr>
              <a:t>Lisa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Bishop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Vegas,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NV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7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81350" y="513397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6990" rIns="0" bIns="0" rtlCol="0">
            <a:spAutoFit/>
          </a:bodyPr>
          <a:lstStyle/>
          <a:p>
            <a:pPr marL="194945" marR="184785" indent="2540" algn="ctr">
              <a:lnSpc>
                <a:spcPct val="89900"/>
              </a:lnSpc>
              <a:spcBef>
                <a:spcPts val="370"/>
              </a:spcBef>
            </a:pPr>
            <a:r>
              <a:rPr sz="800" dirty="0">
                <a:latin typeface="Calibri"/>
                <a:cs typeface="Calibri"/>
              </a:rPr>
              <a:t>Missy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Smith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Wilsonville,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OR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Section </a:t>
            </a:r>
            <a:r>
              <a:rPr sz="800" dirty="0">
                <a:latin typeface="Calibri"/>
                <a:cs typeface="Calibri"/>
              </a:rPr>
              <a:t>8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43400" y="513397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6990" rIns="0" bIns="0" rtlCol="0">
            <a:spAutoFit/>
          </a:bodyPr>
          <a:lstStyle/>
          <a:p>
            <a:pPr marL="196850" marR="182245" indent="-1905" algn="ctr">
              <a:lnSpc>
                <a:spcPct val="89900"/>
              </a:lnSpc>
              <a:spcBef>
                <a:spcPts val="370"/>
              </a:spcBef>
            </a:pPr>
            <a:r>
              <a:rPr sz="800" dirty="0">
                <a:latin typeface="Calibri"/>
                <a:cs typeface="Calibri"/>
              </a:rPr>
              <a:t>Aleta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Moss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Ethete, </a:t>
            </a:r>
            <a:r>
              <a:rPr sz="800" spc="-25" dirty="0">
                <a:latin typeface="Calibri"/>
                <a:cs typeface="Calibri"/>
              </a:rPr>
              <a:t>WY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Section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8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05450" y="5133975"/>
            <a:ext cx="1047750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4290" rIns="0" bIns="0" rtlCol="0">
            <a:spAutoFit/>
          </a:bodyPr>
          <a:lstStyle/>
          <a:p>
            <a:pPr marL="6350" algn="ctr">
              <a:lnSpc>
                <a:spcPts val="890"/>
              </a:lnSpc>
              <a:spcBef>
                <a:spcPts val="270"/>
              </a:spcBef>
            </a:pPr>
            <a:r>
              <a:rPr sz="800" dirty="0">
                <a:latin typeface="Calibri"/>
                <a:cs typeface="Calibri"/>
              </a:rPr>
              <a:t>Mary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Klinger</a:t>
            </a:r>
            <a:endParaRPr sz="800">
              <a:latin typeface="Calibri"/>
              <a:cs typeface="Calibri"/>
            </a:endParaRPr>
          </a:p>
          <a:p>
            <a:pPr marL="5715" algn="ctr">
              <a:lnSpc>
                <a:spcPts val="865"/>
              </a:lnSpc>
            </a:pPr>
            <a:r>
              <a:rPr sz="800" spc="-10" dirty="0">
                <a:latin typeface="Calibri"/>
                <a:cs typeface="Calibri"/>
              </a:rPr>
              <a:t>Somerset,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NJ</a:t>
            </a:r>
            <a:endParaRPr sz="800">
              <a:latin typeface="Calibri"/>
              <a:cs typeface="Calibri"/>
            </a:endParaRPr>
          </a:p>
          <a:p>
            <a:pPr marL="5715" algn="ctr">
              <a:lnSpc>
                <a:spcPts val="930"/>
              </a:lnSpc>
            </a:pPr>
            <a:r>
              <a:rPr sz="800" dirty="0">
                <a:latin typeface="Calibri"/>
                <a:cs typeface="Calibri"/>
              </a:rPr>
              <a:t>NFHS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Coaches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 </a:t>
            </a:r>
            <a:r>
              <a:rPr sz="800" spc="-20" dirty="0">
                <a:latin typeface="Calibri"/>
                <a:cs typeface="Calibri"/>
              </a:rPr>
              <a:t>2026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57975" y="5133975"/>
            <a:ext cx="1057275" cy="45720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4290" rIns="0" bIns="0" rtlCol="0">
            <a:spAutoFit/>
          </a:bodyPr>
          <a:lstStyle/>
          <a:p>
            <a:pPr marL="20320" algn="ctr">
              <a:lnSpc>
                <a:spcPts val="890"/>
              </a:lnSpc>
              <a:spcBef>
                <a:spcPts val="270"/>
              </a:spcBef>
            </a:pPr>
            <a:r>
              <a:rPr sz="800" dirty="0">
                <a:latin typeface="Calibri"/>
                <a:cs typeface="Calibri"/>
              </a:rPr>
              <a:t>Tracy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Black</a:t>
            </a:r>
            <a:endParaRPr sz="800">
              <a:latin typeface="Calibri"/>
              <a:cs typeface="Calibri"/>
            </a:endParaRPr>
          </a:p>
          <a:p>
            <a:pPr marL="15875" algn="ctr">
              <a:lnSpc>
                <a:spcPts val="865"/>
              </a:lnSpc>
            </a:pPr>
            <a:r>
              <a:rPr sz="800" spc="-10" dirty="0">
                <a:latin typeface="Calibri"/>
                <a:cs typeface="Calibri"/>
              </a:rPr>
              <a:t>Fishers,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IN</a:t>
            </a:r>
            <a:endParaRPr sz="800">
              <a:latin typeface="Calibri"/>
              <a:cs typeface="Calibri"/>
            </a:endParaRPr>
          </a:p>
          <a:p>
            <a:pPr marL="15875" algn="ctr">
              <a:lnSpc>
                <a:spcPts val="930"/>
              </a:lnSpc>
            </a:pPr>
            <a:r>
              <a:rPr sz="800" dirty="0">
                <a:latin typeface="Calibri"/>
                <a:cs typeface="Calibri"/>
              </a:rPr>
              <a:t>NFHS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Officials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-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2029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1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NFHS</a:t>
            </a:r>
            <a:r>
              <a:rPr spc="-50" dirty="0"/>
              <a:t> </a:t>
            </a:r>
            <a:r>
              <a:rPr spc="-10" dirty="0"/>
              <a:t>Publications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94255"/>
            <a:ext cx="6577330" cy="1231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154940" indent="-229235">
              <a:lnSpc>
                <a:spcPts val="3080"/>
              </a:lnSpc>
              <a:spcBef>
                <a:spcPts val="4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writes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playing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18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sports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boys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girls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school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level.</a:t>
            </a:r>
            <a:endParaRPr sz="275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14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Publishes</a:t>
            </a:r>
            <a:r>
              <a:rPr sz="24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r>
              <a:rPr sz="24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million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pieces</a:t>
            </a:r>
            <a:r>
              <a:rPr sz="2400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4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materials</a:t>
            </a:r>
            <a:r>
              <a:rPr sz="24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annually.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8225" y="3257550"/>
            <a:ext cx="990600" cy="13430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19325" y="3257550"/>
            <a:ext cx="1000125" cy="13430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8225" y="4772025"/>
            <a:ext cx="990600" cy="13430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91800" y="4772025"/>
            <a:ext cx="990600" cy="1343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90900" y="3257550"/>
            <a:ext cx="1000125" cy="13430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91050" y="3257550"/>
            <a:ext cx="1000125" cy="13430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91200" y="3257550"/>
            <a:ext cx="990600" cy="13430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91350" y="3257550"/>
            <a:ext cx="990600" cy="13430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91500" y="3257550"/>
            <a:ext cx="990600" cy="134302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382125" y="3257550"/>
            <a:ext cx="1000125" cy="13430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582275" y="3257550"/>
            <a:ext cx="990600" cy="134302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28850" y="4772025"/>
            <a:ext cx="990600" cy="134302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390900" y="4772025"/>
            <a:ext cx="1000125" cy="13430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591050" y="4772025"/>
            <a:ext cx="1000125" cy="134302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991350" y="4772025"/>
            <a:ext cx="990600" cy="134302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191500" y="4772025"/>
            <a:ext cx="990600" cy="134302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800725" y="4772025"/>
            <a:ext cx="990600" cy="134302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391650" y="4772025"/>
            <a:ext cx="990600" cy="13430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1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NFHS</a:t>
            </a:r>
            <a:r>
              <a:rPr spc="-40" dirty="0"/>
              <a:t> </a:t>
            </a:r>
            <a:r>
              <a:rPr spc="-10" dirty="0"/>
              <a:t>Digital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794255"/>
            <a:ext cx="7566025" cy="320548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5080" indent="-229235">
              <a:lnSpc>
                <a:spcPts val="3080"/>
              </a:lnSpc>
              <a:spcBef>
                <a:spcPts val="4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  <a:tab pos="1837689" algn="l"/>
              </a:tabLst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b="1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Digital</a:t>
            </a:r>
            <a:r>
              <a:rPr sz="2750" b="1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digital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publications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platform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for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NFHS.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	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includes:</a:t>
            </a:r>
            <a:endParaRPr sz="275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14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r>
              <a:rPr sz="24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Books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75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Case</a:t>
            </a:r>
            <a:r>
              <a:rPr sz="24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Books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195"/>
              </a:spcBef>
              <a:buClr>
                <a:srgbClr val="EA1F45"/>
              </a:buClr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r>
              <a:rPr sz="24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Manuals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0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Preseason</a:t>
            </a:r>
            <a:r>
              <a:rPr sz="24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Guide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0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Policy</a:t>
            </a:r>
            <a:r>
              <a:rPr sz="2400" spc="-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Debate</a:t>
            </a:r>
            <a:r>
              <a:rPr sz="24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Quarterly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75"/>
              </a:spcBef>
              <a:buClr>
                <a:srgbClr val="EA1F45"/>
              </a:buClr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Other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4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Publications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36931" y="340359"/>
            <a:ext cx="2257689" cy="9918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1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NFHS</a:t>
            </a:r>
            <a:r>
              <a:rPr spc="-75" dirty="0"/>
              <a:t> </a:t>
            </a:r>
            <a:r>
              <a:rPr dirty="0"/>
              <a:t>Digital</a:t>
            </a:r>
            <a:r>
              <a:rPr spc="-85" dirty="0"/>
              <a:t> </a:t>
            </a:r>
            <a:r>
              <a:rPr dirty="0"/>
              <a:t>–</a:t>
            </a:r>
            <a:r>
              <a:rPr spc="-65" dirty="0"/>
              <a:t> </a:t>
            </a:r>
            <a:r>
              <a:rPr dirty="0"/>
              <a:t>Mobile</a:t>
            </a:r>
            <a:r>
              <a:rPr spc="-55" dirty="0"/>
              <a:t> </a:t>
            </a:r>
            <a:r>
              <a:rPr spc="-25" dirty="0"/>
              <a:t>App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794255"/>
            <a:ext cx="10205085" cy="33204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5080" indent="-229235">
              <a:lnSpc>
                <a:spcPts val="3080"/>
              </a:lnSpc>
              <a:spcBef>
                <a:spcPts val="4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Digital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available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via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mobile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Store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Google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Play)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 as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desktop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platform.</a:t>
            </a:r>
            <a:endParaRPr sz="27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Features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include:</a:t>
            </a:r>
            <a:endParaRPr sz="275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8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View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publications</a:t>
            </a:r>
            <a:r>
              <a:rPr sz="24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sale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4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4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Digital</a:t>
            </a:r>
            <a:r>
              <a:rPr sz="24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Store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0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View</a:t>
            </a:r>
            <a:r>
              <a:rPr sz="24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publications</a:t>
            </a:r>
            <a:r>
              <a:rPr sz="24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assigned</a:t>
            </a:r>
            <a:r>
              <a:rPr sz="24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to/purchased</a:t>
            </a:r>
            <a:r>
              <a:rPr sz="24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4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7E7E7E"/>
                </a:solidFill>
                <a:latin typeface="Calibri"/>
                <a:cs typeface="Calibri"/>
              </a:rPr>
              <a:t>you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75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Create</a:t>
            </a:r>
            <a:r>
              <a:rPr sz="24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comments,</a:t>
            </a:r>
            <a:r>
              <a:rPr sz="24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save</a:t>
            </a:r>
            <a:r>
              <a:rPr sz="24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notes,</a:t>
            </a:r>
            <a:r>
              <a:rPr sz="24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share!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195"/>
              </a:spcBef>
              <a:buClr>
                <a:srgbClr val="EA1F45"/>
              </a:buClr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Highlight</a:t>
            </a:r>
            <a:r>
              <a:rPr sz="24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7E7E7E"/>
                </a:solidFill>
                <a:latin typeface="Calibri"/>
                <a:cs typeface="Calibri"/>
              </a:rPr>
              <a:t>content</a:t>
            </a:r>
            <a:r>
              <a:rPr sz="2400" spc="-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review</a:t>
            </a:r>
            <a:r>
              <a:rPr sz="24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7E7E7E"/>
                </a:solidFill>
                <a:latin typeface="Calibri"/>
                <a:cs typeface="Calibri"/>
              </a:rPr>
              <a:t>later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00"/>
              </a:spcBef>
              <a:buClr>
                <a:srgbClr val="EA1F45"/>
              </a:buClr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solidFill>
                  <a:srgbClr val="7E7E7E"/>
                </a:solidFill>
                <a:latin typeface="Calibri"/>
                <a:cs typeface="Calibri"/>
              </a:rPr>
              <a:t>Visit</a:t>
            </a:r>
            <a:r>
              <a:rPr sz="2400" spc="229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  <a:hlinkClick r:id="rId4"/>
              </a:rPr>
              <a:t>https://nfhs.org/about/nfhs-</a:t>
            </a:r>
            <a:r>
              <a:rPr sz="240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  <a:hlinkClick r:id="rId4"/>
              </a:rPr>
              <a:t>digital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36931" y="340359"/>
            <a:ext cx="2257689" cy="9918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34660" y="3271990"/>
            <a:ext cx="1939664" cy="19424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61158" y="2319337"/>
            <a:ext cx="7874000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751455" marR="5080" indent="-2739390">
              <a:lnSpc>
                <a:spcPts val="5860"/>
              </a:lnSpc>
              <a:spcBef>
                <a:spcPts val="820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160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-6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Basketball</a:t>
            </a:r>
            <a:r>
              <a:rPr sz="5400" spc="-110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Rules Changes</a:t>
            </a:r>
            <a:endParaRPr sz="5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73659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RE-</a:t>
            </a:r>
            <a:r>
              <a:rPr spc="-55" dirty="0"/>
              <a:t>STARTING</a:t>
            </a:r>
            <a:r>
              <a:rPr spc="-13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spc="-10" dirty="0"/>
              <a:t>CLOCK </a:t>
            </a:r>
            <a:r>
              <a:rPr spc="-15" dirty="0"/>
              <a:t>5-9-</a:t>
            </a:r>
            <a:r>
              <a:rPr dirty="0"/>
              <a:t>5</a:t>
            </a:r>
            <a:r>
              <a:rPr spc="-10" dirty="0"/>
              <a:t> </a:t>
            </a:r>
            <a:r>
              <a:rPr spc="-2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59880" y="1948116"/>
            <a:ext cx="4776470" cy="352996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40029" marR="5080" indent="-227965">
              <a:lnSpc>
                <a:spcPct val="91900"/>
              </a:lnSpc>
              <a:spcBef>
                <a:spcPts val="39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last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59.9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seconds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each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quarter or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extra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period,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play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resumed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unsuccessful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throw,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minimum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3/10ths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(.3)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second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expire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clock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is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legally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touched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player 	inbounds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981200"/>
            <a:ext cx="5019675" cy="21050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453707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TIMING</a:t>
            </a:r>
            <a:r>
              <a:rPr spc="-100" dirty="0"/>
              <a:t> </a:t>
            </a:r>
            <a:r>
              <a:rPr spc="-10" dirty="0"/>
              <a:t>MISTAKES </a:t>
            </a:r>
            <a:r>
              <a:rPr spc="-15" dirty="0"/>
              <a:t>5-</a:t>
            </a:r>
            <a:r>
              <a:rPr spc="-25" dirty="0"/>
              <a:t>10-</a:t>
            </a:r>
            <a:r>
              <a:rPr dirty="0"/>
              <a:t>2</a:t>
            </a:r>
            <a:r>
              <a:rPr spc="-95" dirty="0"/>
              <a:t> </a:t>
            </a:r>
            <a:r>
              <a:rPr dirty="0"/>
              <a:t>NOTE</a:t>
            </a:r>
            <a:r>
              <a:rPr spc="-8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66916" y="1926336"/>
            <a:ext cx="4829810" cy="314833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8600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referee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determines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clock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malfunctioned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was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not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started/stopped</a:t>
            </a:r>
            <a:r>
              <a:rPr sz="275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properly,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clock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run,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official's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count,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visible</a:t>
            </a:r>
            <a:r>
              <a:rPr sz="27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b="1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7E7E7E"/>
                </a:solidFill>
                <a:latin typeface="Calibri"/>
                <a:cs typeface="Calibri"/>
              </a:rPr>
              <a:t>silent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,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other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information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used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make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correction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925" y="1952625"/>
            <a:ext cx="5848350" cy="29527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625792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65" dirty="0"/>
              <a:t>ALTERNATING</a:t>
            </a:r>
            <a:r>
              <a:rPr spc="-175" dirty="0"/>
              <a:t> </a:t>
            </a:r>
            <a:r>
              <a:rPr spc="-10" dirty="0"/>
              <a:t>POSSESSION </a:t>
            </a:r>
            <a:r>
              <a:rPr spc="-15" dirty="0"/>
              <a:t>6-4-</a:t>
            </a:r>
            <a:r>
              <a:rPr spc="-25" dirty="0"/>
              <a:t>4g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9660" y="1771903"/>
            <a:ext cx="7078980" cy="428942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7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letter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‘g’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now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eliminated</a:t>
            </a:r>
            <a:endParaRPr sz="2750">
              <a:latin typeface="Calibri"/>
              <a:cs typeface="Calibri"/>
            </a:endParaRPr>
          </a:p>
          <a:p>
            <a:pPr marL="241300" marR="163195" indent="-228600">
              <a:lnSpc>
                <a:spcPct val="81600"/>
              </a:lnSpc>
              <a:spcBef>
                <a:spcPts val="9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stopped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there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team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control,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goal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scored,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another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stoppage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occurs.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properly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stopped,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ensuing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resumption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administered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under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appropriate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situation,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rather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using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alternating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possession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procedure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(Rule</a:t>
            </a:r>
            <a:r>
              <a:rPr sz="2750" spc="1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4-36-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2.c)</a:t>
            </a:r>
            <a:endParaRPr sz="2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  <a:buClr>
                <a:srgbClr val="EA1F45"/>
              </a:buClr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241300" marR="5080" indent="-228600">
              <a:lnSpc>
                <a:spcPts val="2700"/>
              </a:lnSpc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This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change;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was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inadvertently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left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change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2025-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26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695450"/>
            <a:ext cx="3400335" cy="43243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5207" y="1897951"/>
            <a:ext cx="10875010" cy="410781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641985">
              <a:lnSpc>
                <a:spcPct val="80700"/>
              </a:lnSpc>
              <a:spcBef>
                <a:spcPts val="730"/>
              </a:spcBef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4…When,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dead-ball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period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that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follows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infraction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or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stoppage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before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becomes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live,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both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teams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assessed technical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fouls:</a:t>
            </a:r>
            <a:endParaRPr sz="2600">
              <a:latin typeface="Calibri"/>
              <a:cs typeface="Calibri"/>
            </a:endParaRPr>
          </a:p>
          <a:p>
            <a:pPr marL="527050" marR="249554" indent="-514984">
              <a:lnSpc>
                <a:spcPct val="79500"/>
              </a:lnSpc>
              <a:spcBef>
                <a:spcPts val="969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have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been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committed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approximately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time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penalties;</a:t>
            </a:r>
            <a:endParaRPr sz="2600">
              <a:latin typeface="Calibri"/>
              <a:cs typeface="Calibri"/>
            </a:endParaRPr>
          </a:p>
          <a:p>
            <a:pPr marL="527050" indent="-514350">
              <a:lnSpc>
                <a:spcPct val="100000"/>
              </a:lnSpc>
              <a:spcBef>
                <a:spcPts val="409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charged,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penalties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identified;</a:t>
            </a:r>
            <a:endParaRPr sz="2600">
              <a:latin typeface="Calibri"/>
              <a:cs typeface="Calibri"/>
            </a:endParaRPr>
          </a:p>
          <a:p>
            <a:pPr marL="527050" marR="5080" indent="-514984">
              <a:lnSpc>
                <a:spcPct val="79400"/>
              </a:lnSpc>
              <a:spcBef>
                <a:spcPts val="1055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there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unequal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number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committed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dead-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ball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period,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resume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last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committed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single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administrative,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team, substitute,</a:t>
            </a:r>
            <a:r>
              <a:rPr sz="2600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player,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bench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600" spc="-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600" spc="-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was</a:t>
            </a:r>
            <a:r>
              <a:rPr sz="2600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only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committed;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endParaRPr sz="2600">
              <a:latin typeface="Calibri"/>
              <a:cs typeface="Calibri"/>
            </a:endParaRPr>
          </a:p>
          <a:p>
            <a:pPr marL="527050" marR="8890" indent="-514984">
              <a:lnSpc>
                <a:spcPct val="79500"/>
              </a:lnSpc>
              <a:spcBef>
                <a:spcPts val="1050"/>
              </a:spcBef>
              <a:buClr>
                <a:srgbClr val="EA1F45"/>
              </a:buClr>
              <a:buAutoNum type="alphaLcPeriod"/>
              <a:tabLst>
                <a:tab pos="527050" algn="l"/>
              </a:tabLst>
            </a:pP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If,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cancellation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penalties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equal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number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both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teams,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resumed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point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interruption.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933575"/>
            <a:ext cx="6105525" cy="35052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710044" y="1904745"/>
            <a:ext cx="4671695" cy="327279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9235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dead-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ball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period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approximately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penalties</a:t>
            </a:r>
            <a:endParaRPr sz="2750">
              <a:latin typeface="Calibri"/>
              <a:cs typeface="Calibri"/>
            </a:endParaRPr>
          </a:p>
          <a:p>
            <a:pPr marL="241300" marR="382905" indent="-229235">
              <a:lnSpc>
                <a:spcPts val="3010"/>
              </a:lnSpc>
              <a:spcBef>
                <a:spcPts val="11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resumes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point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interruption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10044" y="1904745"/>
            <a:ext cx="4667885" cy="27578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5080" indent="-229235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While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(A)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(B)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more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than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13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minutes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apart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pregame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warmup,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approximately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penalties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350" y="1933575"/>
            <a:ext cx="6115050" cy="31432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RESUMING</a:t>
            </a:r>
            <a:r>
              <a:rPr spc="-229" dirty="0"/>
              <a:t> </a:t>
            </a:r>
            <a:r>
              <a:rPr spc="-55" dirty="0"/>
              <a:t>PLAY</a:t>
            </a:r>
            <a:r>
              <a:rPr spc="-165" dirty="0"/>
              <a:t> </a:t>
            </a:r>
            <a:r>
              <a:rPr spc="-10" dirty="0"/>
              <a:t>DIFFERENCES </a:t>
            </a:r>
            <a:r>
              <a:rPr spc="-15" dirty="0"/>
              <a:t>8-6-4a-</a:t>
            </a:r>
            <a:r>
              <a:rPr dirty="0"/>
              <a:t>d</a:t>
            </a:r>
            <a:r>
              <a:rPr spc="-10" dirty="0"/>
              <a:t> 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710044" y="1904745"/>
            <a:ext cx="4671695" cy="31489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9235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Even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though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unsporting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start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(A)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end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(B)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time-out,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they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are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approximately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time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purposes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offsetting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penalties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625" y="1933575"/>
            <a:ext cx="6105525" cy="2686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728980">
              <a:lnSpc>
                <a:spcPts val="2000"/>
              </a:lnSpc>
            </a:pP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53847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35" dirty="0"/>
              <a:t>THROW-</a:t>
            </a:r>
            <a:r>
              <a:rPr dirty="0"/>
              <a:t>IN</a:t>
            </a:r>
            <a:r>
              <a:rPr spc="-5" dirty="0"/>
              <a:t> </a:t>
            </a:r>
            <a:r>
              <a:rPr spc="-10" dirty="0"/>
              <a:t>PROVISIONS </a:t>
            </a:r>
            <a:r>
              <a:rPr spc="-15" dirty="0"/>
              <a:t>9-</a:t>
            </a:r>
            <a:r>
              <a:rPr dirty="0"/>
              <a:t>2</a:t>
            </a:r>
            <a:r>
              <a:rPr spc="-10" dirty="0"/>
              <a:t> (PENALTY)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844357"/>
            <a:ext cx="6266180" cy="289052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5080" indent="-227965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infraction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location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violation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original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spot</a:t>
            </a:r>
            <a:endParaRPr sz="2750">
              <a:latin typeface="Calibri"/>
              <a:cs typeface="Calibri"/>
            </a:endParaRPr>
          </a:p>
          <a:p>
            <a:pPr marL="241300" marR="114935" indent="-229235">
              <a:lnSpc>
                <a:spcPct val="91800"/>
              </a:lnSpc>
              <a:spcBef>
                <a:spcPts val="102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original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designated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spot,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ensuing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such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indicated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diagram)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1950" y="1876425"/>
            <a:ext cx="2695575" cy="41624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09645" y="2319337"/>
            <a:ext cx="6177915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634365" marR="5080" indent="-621665">
              <a:lnSpc>
                <a:spcPts val="5860"/>
              </a:lnSpc>
              <a:spcBef>
                <a:spcPts val="820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7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30" dirty="0">
                <a:solidFill>
                  <a:srgbClr val="EA1F45"/>
                </a:solidFill>
              </a:rPr>
              <a:t> </a:t>
            </a:r>
            <a:r>
              <a:rPr sz="5400" spc="-25" dirty="0">
                <a:solidFill>
                  <a:srgbClr val="EA1F45"/>
                </a:solidFill>
              </a:rPr>
              <a:t>Basketball </a:t>
            </a:r>
            <a:r>
              <a:rPr sz="5400" dirty="0">
                <a:solidFill>
                  <a:srgbClr val="EA1F45"/>
                </a:solidFill>
              </a:rPr>
              <a:t>Editorial</a:t>
            </a:r>
            <a:r>
              <a:rPr sz="5400" spc="-225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Changes</a:t>
            </a:r>
            <a:endParaRPr sz="5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493458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10" dirty="0"/>
              <a:t>ELECTRONIC</a:t>
            </a:r>
            <a:r>
              <a:rPr spc="-175" dirty="0"/>
              <a:t> </a:t>
            </a:r>
            <a:r>
              <a:rPr spc="-10" dirty="0"/>
              <a:t>DEVICES </a:t>
            </a:r>
            <a:r>
              <a:rPr spc="-15" dirty="0"/>
              <a:t>1-</a:t>
            </a:r>
            <a:r>
              <a:rPr dirty="0"/>
              <a:t>19</a:t>
            </a:r>
            <a:r>
              <a:rPr spc="-100" dirty="0"/>
              <a:t> </a:t>
            </a:r>
            <a:r>
              <a:rPr dirty="0"/>
              <a:t>NOTE</a:t>
            </a:r>
            <a:r>
              <a:rPr spc="-9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79439" y="1794255"/>
            <a:ext cx="4895215" cy="17373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9235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NOTE:</a:t>
            </a:r>
            <a:r>
              <a:rPr sz="2750" b="1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Communication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between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coach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through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electronic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devices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prohibited</a:t>
            </a:r>
            <a:endParaRPr sz="27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Hearing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aids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2100" y="1828800"/>
            <a:ext cx="3695700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dirty="0"/>
              <a:t>AIRBORNE</a:t>
            </a:r>
            <a:r>
              <a:rPr spc="-170" dirty="0"/>
              <a:t> </a:t>
            </a:r>
            <a:r>
              <a:rPr spc="-10" dirty="0"/>
              <a:t>SHOOTER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4-1-</a:t>
            </a:r>
            <a:r>
              <a:rPr dirty="0"/>
              <a:t>1</a:t>
            </a:r>
            <a:r>
              <a:rPr spc="-125" dirty="0"/>
              <a:t> </a:t>
            </a:r>
            <a:r>
              <a:rPr spc="-10" dirty="0"/>
              <a:t>EXCEPTION</a:t>
            </a:r>
            <a:r>
              <a:rPr spc="-105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96410" y="1706816"/>
            <a:ext cx="7284720" cy="41744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0029" marR="15875" indent="-227965">
              <a:lnSpc>
                <a:spcPct val="79400"/>
              </a:lnSpc>
              <a:spcBef>
                <a:spcPts val="77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considered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airborne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shooter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when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hanging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rim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attempt</a:t>
            </a:r>
            <a:endParaRPr sz="2600">
              <a:latin typeface="Calibri"/>
              <a:cs typeface="Calibri"/>
            </a:endParaRPr>
          </a:p>
          <a:p>
            <a:pPr marL="241300" marR="5080" indent="-229235">
              <a:lnSpc>
                <a:spcPct val="800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successful,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becomes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dead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passes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through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basket;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any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subsequent</a:t>
            </a:r>
            <a:r>
              <a:rPr sz="2600" spc="-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between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who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dunked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opponent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ignored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unless</a:t>
            </a:r>
            <a:r>
              <a:rPr sz="2600" spc="-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ruled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intentional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flagrant</a:t>
            </a:r>
            <a:endParaRPr sz="2600">
              <a:latin typeface="Calibri"/>
              <a:cs typeface="Calibri"/>
            </a:endParaRPr>
          </a:p>
          <a:p>
            <a:pPr marL="240029" marR="100965" indent="-227965">
              <a:lnSpc>
                <a:spcPct val="80000"/>
              </a:lnSpc>
              <a:spcBef>
                <a:spcPts val="10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unsuccessful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ball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remains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live,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any</a:t>
            </a:r>
            <a:r>
              <a:rPr sz="2600" spc="-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between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player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who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attempted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dunk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opponent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shall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be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ruled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common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administered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according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to 	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bonus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situation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685925"/>
            <a:ext cx="2657475" cy="43148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36384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BASKET</a:t>
            </a:r>
            <a:r>
              <a:rPr spc="-125" dirty="0"/>
              <a:t> </a:t>
            </a:r>
            <a:r>
              <a:rPr spc="-10" dirty="0"/>
              <a:t>INTERFERENCE </a:t>
            </a:r>
            <a:r>
              <a:rPr spc="-15" dirty="0"/>
              <a:t>4-6-</a:t>
            </a:r>
            <a:r>
              <a:rPr spc="-50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77154" y="1794255"/>
            <a:ext cx="6094095" cy="1608646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0029" marR="5080" indent="-227965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slaps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strikes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backboard,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causing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backboard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or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ring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vibrate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try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goal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that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possibility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entering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2100" y="1828800"/>
            <a:ext cx="3133725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539051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CONTINUOUS</a:t>
            </a:r>
            <a:r>
              <a:rPr spc="-175" dirty="0"/>
              <a:t> </a:t>
            </a:r>
            <a:r>
              <a:rPr spc="-10" dirty="0"/>
              <a:t>MOTION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572280"/>
            <a:ext cx="9719310" cy="4112895"/>
          </a:xfrm>
          <a:prstGeom prst="rect">
            <a:avLst/>
          </a:prstGeom>
        </p:spPr>
        <p:txBody>
          <a:bodyPr vert="horz" wrap="square" lIns="0" tIns="352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75"/>
              </a:spcBef>
            </a:pPr>
            <a:r>
              <a:rPr sz="4400" b="1" dirty="0">
                <a:solidFill>
                  <a:srgbClr val="001F5B"/>
                </a:solidFill>
                <a:latin typeface="Calibri"/>
                <a:cs typeface="Calibri"/>
              </a:rPr>
              <a:t>4.11.2</a:t>
            </a:r>
            <a:r>
              <a:rPr sz="4400" b="1" spc="-1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F5B"/>
                </a:solidFill>
                <a:latin typeface="Calibri"/>
                <a:cs typeface="Calibri"/>
              </a:rPr>
              <a:t>(SITUATION)</a:t>
            </a:r>
            <a:endParaRPr sz="4400">
              <a:latin typeface="Calibri"/>
              <a:cs typeface="Calibri"/>
            </a:endParaRPr>
          </a:p>
          <a:p>
            <a:pPr marL="4114165" marR="5080" indent="-229235" algn="just">
              <a:lnSpc>
                <a:spcPct val="92200"/>
              </a:lnSpc>
              <a:spcBef>
                <a:spcPts val="1955"/>
              </a:spcBef>
              <a:buClr>
                <a:srgbClr val="EA1F45"/>
              </a:buClr>
              <a:buFont typeface="Arial"/>
              <a:buChar char="•"/>
              <a:tabLst>
                <a:tab pos="41141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Stepping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pivoting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toward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required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considered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act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shooting</a:t>
            </a:r>
            <a:endParaRPr sz="2750">
              <a:latin typeface="Calibri"/>
              <a:cs typeface="Calibri"/>
            </a:endParaRPr>
          </a:p>
          <a:p>
            <a:pPr marL="4114165" marR="10795" indent="-229235">
              <a:lnSpc>
                <a:spcPct val="91800"/>
              </a:lnSpc>
              <a:spcBef>
                <a:spcPts val="1025"/>
              </a:spcBef>
              <a:buClr>
                <a:srgbClr val="EA1F45"/>
              </a:buClr>
              <a:buFont typeface="Arial"/>
              <a:buChar char="•"/>
              <a:tabLst>
                <a:tab pos="41141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direction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creates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space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order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try,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which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lateral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away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3648075" cy="40862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spc="-10" dirty="0"/>
              <a:t>GOALTENDING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</a:t>
            </a:r>
            <a:r>
              <a:rPr spc="-25" dirty="0"/>
              <a:t>22-</a:t>
            </a:r>
            <a:r>
              <a:rPr dirty="0"/>
              <a:t>1</a:t>
            </a:r>
            <a:r>
              <a:rPr spc="-95" dirty="0"/>
              <a:t> </a:t>
            </a:r>
            <a:r>
              <a:rPr dirty="0"/>
              <a:t>NOTE</a:t>
            </a:r>
            <a:r>
              <a:rPr spc="-8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684644" y="1765680"/>
            <a:ext cx="4549140" cy="3105594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1300" marR="5080" indent="-229235">
              <a:lnSpc>
                <a:spcPct val="80200"/>
              </a:lnSpc>
              <a:spcBef>
                <a:spcPts val="74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defensive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player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touches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thrown</a:t>
            </a:r>
            <a:r>
              <a:rPr sz="2600" spc="-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tapped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ball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while</a:t>
            </a:r>
            <a:r>
              <a:rPr sz="260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it</a:t>
            </a:r>
            <a:r>
              <a:rPr sz="26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its</a:t>
            </a:r>
            <a:r>
              <a:rPr sz="2600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downward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flight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entirely</a:t>
            </a:r>
            <a:r>
              <a:rPr sz="2600" spc="-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above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basket,</a:t>
            </a:r>
            <a:r>
              <a:rPr sz="2600" spc="-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has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possibility</a:t>
            </a:r>
            <a:r>
              <a:rPr sz="26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entering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touching</a:t>
            </a:r>
            <a:r>
              <a:rPr sz="2600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basket</a:t>
            </a:r>
            <a:r>
              <a:rPr sz="2600" spc="-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cylinder</a:t>
            </a:r>
            <a:endParaRPr sz="2600" dirty="0">
              <a:latin typeface="Calibri"/>
              <a:cs typeface="Calibri"/>
            </a:endParaRPr>
          </a:p>
          <a:p>
            <a:pPr marL="241300" marR="17780" indent="-229235">
              <a:lnSpc>
                <a:spcPct val="79400"/>
              </a:lnSpc>
              <a:spcBef>
                <a:spcPts val="99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Goaltending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does</a:t>
            </a:r>
            <a:r>
              <a:rPr sz="2600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apply</a:t>
            </a:r>
            <a:r>
              <a:rPr sz="2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600" spc="-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released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60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throw-</a:t>
            </a:r>
            <a:r>
              <a:rPr sz="26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60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7E7E7E"/>
                </a:solidFill>
                <a:latin typeface="Calibri"/>
                <a:cs typeface="Calibri"/>
              </a:rPr>
              <a:t>pass</a:t>
            </a:r>
            <a:endParaRPr sz="26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875" y="1828800"/>
            <a:ext cx="5915025" cy="27051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343344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40" dirty="0"/>
              <a:t>GOALTENDING </a:t>
            </a:r>
            <a:r>
              <a:rPr spc="-15" dirty="0"/>
              <a:t>4-</a:t>
            </a:r>
            <a:r>
              <a:rPr spc="-25" dirty="0"/>
              <a:t>22-</a:t>
            </a:r>
            <a:r>
              <a:rPr spc="-50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391660" cy="290297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76200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touches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outside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cylinder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free-throw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endParaRPr sz="2750" dirty="0">
              <a:latin typeface="Calibri"/>
              <a:cs typeface="Calibri"/>
            </a:endParaRPr>
          </a:p>
          <a:p>
            <a:pPr marL="240029" marR="5080" indent="-227329">
              <a:lnSpc>
                <a:spcPct val="91800"/>
              </a:lnSpc>
              <a:spcBef>
                <a:spcPts val="10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Committing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goaltending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also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 technical foul (see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10-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4-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8)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450" y="1828800"/>
            <a:ext cx="6286500" cy="28670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spc="-10" dirty="0"/>
              <a:t>SCREEN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</a:t>
            </a:r>
            <a:r>
              <a:rPr spc="-25" dirty="0"/>
              <a:t>40-</a:t>
            </a:r>
            <a:r>
              <a:rPr dirty="0"/>
              <a:t>3</a:t>
            </a:r>
            <a:r>
              <a:rPr spc="-95" dirty="0"/>
              <a:t> </a:t>
            </a:r>
            <a:r>
              <a:rPr dirty="0"/>
              <a:t>NOTE</a:t>
            </a:r>
            <a:r>
              <a:rPr spc="-8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28533" y="1794255"/>
            <a:ext cx="3413125" cy="27578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5080" indent="-229235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visual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field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screened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includes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player’s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forward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vision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peripheral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vision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extends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horizontally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ear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450" y="1828800"/>
            <a:ext cx="7105650" cy="31527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264223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35" dirty="0"/>
              <a:t>TRAVELING </a:t>
            </a:r>
            <a:r>
              <a:rPr spc="-15" dirty="0"/>
              <a:t>4-</a:t>
            </a:r>
            <a:r>
              <a:rPr spc="-25" dirty="0"/>
              <a:t>44-5b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4795139"/>
            <a:ext cx="8428355" cy="8374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1300" indent="-228600">
              <a:lnSpc>
                <a:spcPts val="3190"/>
              </a:lnSpc>
              <a:spcBef>
                <a:spcPts val="1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holding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floor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attempt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endParaRPr sz="2750" dirty="0">
              <a:latin typeface="Calibri"/>
              <a:cs typeface="Calibri"/>
            </a:endParaRPr>
          </a:p>
          <a:p>
            <a:pPr marL="241300">
              <a:lnSpc>
                <a:spcPts val="3190"/>
              </a:lnSpc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stand</a:t>
            </a:r>
            <a:r>
              <a:rPr sz="2750" b="1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up</a:t>
            </a:r>
            <a:r>
              <a:rPr sz="2750" b="1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695450"/>
            <a:ext cx="9439275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3475" y="1924050"/>
            <a:ext cx="4724400" cy="38481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264223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5" dirty="0"/>
              <a:t>TRAVELING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575" y="908113"/>
            <a:ext cx="10789920" cy="2725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400" b="1" dirty="0">
                <a:solidFill>
                  <a:srgbClr val="001F5B"/>
                </a:solidFill>
                <a:latin typeface="Calibri"/>
                <a:cs typeface="Calibri"/>
              </a:rPr>
              <a:t>4.44.5</a:t>
            </a:r>
            <a:r>
              <a:rPr sz="4400" b="1" spc="-1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F5B"/>
                </a:solidFill>
                <a:latin typeface="Calibri"/>
                <a:cs typeface="Calibri"/>
              </a:rPr>
              <a:t>(SITUATION)</a:t>
            </a:r>
            <a:endParaRPr sz="4400">
              <a:latin typeface="Calibri"/>
              <a:cs typeface="Calibri"/>
            </a:endParaRPr>
          </a:p>
          <a:p>
            <a:pPr marL="5503545" marR="5080" indent="-229235">
              <a:lnSpc>
                <a:spcPts val="3080"/>
              </a:lnSpc>
              <a:spcBef>
                <a:spcPts val="2790"/>
              </a:spcBef>
              <a:buClr>
                <a:srgbClr val="EA1F45"/>
              </a:buClr>
              <a:buFont typeface="Arial"/>
              <a:buChar char="•"/>
              <a:tabLst>
                <a:tab pos="550354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holding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flat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their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sit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up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without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traveling</a:t>
            </a:r>
            <a:endParaRPr sz="2750">
              <a:latin typeface="Calibri"/>
              <a:cs typeface="Calibri"/>
            </a:endParaRPr>
          </a:p>
          <a:p>
            <a:pPr marL="5503545" marR="806450" indent="-229235">
              <a:lnSpc>
                <a:spcPts val="3080"/>
              </a:lnSpc>
              <a:spcBef>
                <a:spcPts val="900"/>
              </a:spcBef>
              <a:buClr>
                <a:srgbClr val="EA1F45"/>
              </a:buClr>
              <a:buFont typeface="Arial"/>
              <a:buChar char="•"/>
              <a:tabLst>
                <a:tab pos="550354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 player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also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return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50" dirty="0">
                <a:solidFill>
                  <a:srgbClr val="7E7E7E"/>
                </a:solidFill>
                <a:latin typeface="Calibri"/>
                <a:cs typeface="Calibri"/>
              </a:rPr>
              <a:t>a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position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back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spc="-10" dirty="0"/>
              <a:t>TRAVELING</a:t>
            </a:r>
          </a:p>
          <a:p>
            <a:pPr marL="12700">
              <a:lnSpc>
                <a:spcPts val="5005"/>
              </a:lnSpc>
            </a:pPr>
            <a:r>
              <a:rPr spc="-15" dirty="0"/>
              <a:t>4-</a:t>
            </a:r>
            <a:r>
              <a:rPr spc="-25" dirty="0"/>
              <a:t>44-</a:t>
            </a:r>
            <a:r>
              <a:rPr dirty="0"/>
              <a:t>5c</a:t>
            </a:r>
            <a:r>
              <a:rPr spc="25" dirty="0"/>
              <a:t> </a:t>
            </a:r>
            <a:r>
              <a:rPr spc="-2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235450" cy="237617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5080" indent="-228600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holding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ball…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gaining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control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while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floor,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slide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and/or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roll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caused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player’s momentum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6038850" cy="36480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694626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JUMP-</a:t>
            </a:r>
            <a:r>
              <a:rPr dirty="0"/>
              <a:t>BALL</a:t>
            </a:r>
            <a:r>
              <a:rPr spc="-75" dirty="0"/>
              <a:t> </a:t>
            </a:r>
            <a:r>
              <a:rPr spc="-25" dirty="0"/>
              <a:t>ADMINISTRATION </a:t>
            </a:r>
            <a:r>
              <a:rPr spc="-15" dirty="0"/>
              <a:t>6-3-</a:t>
            </a:r>
            <a:r>
              <a:rPr spc="-50" dirty="0"/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179439" y="1794255"/>
            <a:ext cx="4968240" cy="160337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544195" indent="-229235">
              <a:lnSpc>
                <a:spcPts val="3080"/>
              </a:lnSpc>
              <a:spcBef>
                <a:spcPts val="4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“When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enters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center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restraining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circle”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endParaRPr sz="2750">
              <a:latin typeface="Calibri"/>
              <a:cs typeface="Calibri"/>
            </a:endParaRPr>
          </a:p>
          <a:p>
            <a:pPr marL="241300">
              <a:lnSpc>
                <a:spcPts val="2790"/>
              </a:lnSpc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replaced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former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language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“is</a:t>
            </a:r>
            <a:endParaRPr sz="2750">
              <a:latin typeface="Calibri"/>
              <a:cs typeface="Calibri"/>
            </a:endParaRPr>
          </a:p>
          <a:p>
            <a:pPr marL="241300">
              <a:lnSpc>
                <a:spcPts val="3150"/>
              </a:lnSpc>
            </a:pP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ready”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5000625" cy="39528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694626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JUMP-</a:t>
            </a:r>
            <a:r>
              <a:rPr dirty="0"/>
              <a:t>BALL</a:t>
            </a:r>
            <a:r>
              <a:rPr spc="-75" dirty="0"/>
              <a:t> </a:t>
            </a:r>
            <a:r>
              <a:rPr spc="-25" dirty="0"/>
              <a:t>ADMINISTRATION </a:t>
            </a:r>
            <a:r>
              <a:rPr spc="-15" dirty="0"/>
              <a:t>6-3-</a:t>
            </a:r>
            <a:r>
              <a:rPr dirty="0"/>
              <a:t>4</a:t>
            </a:r>
            <a:r>
              <a:rPr spc="-95" dirty="0"/>
              <a:t> </a:t>
            </a:r>
            <a:r>
              <a:rPr dirty="0"/>
              <a:t>NOTE</a:t>
            </a:r>
            <a:r>
              <a:rPr spc="-90" dirty="0"/>
              <a:t> </a:t>
            </a:r>
            <a:r>
              <a:rPr spc="-10" dirty="0"/>
              <a:t>(NEW)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014470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43815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Each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jumper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have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both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feet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within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half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center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restraining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circle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until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jump-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ball ends</a:t>
            </a:r>
            <a:endParaRPr sz="275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2200"/>
              </a:lnSpc>
              <a:spcBef>
                <a:spcPts val="94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restrictions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end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when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touched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one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both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jumpers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5705475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06680"/>
            <a:ext cx="7647305" cy="172910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>
              <a:lnSpc>
                <a:spcPts val="4280"/>
              </a:lnSpc>
              <a:spcBef>
                <a:spcPts val="655"/>
              </a:spcBef>
            </a:pPr>
            <a:r>
              <a:rPr sz="3950" dirty="0"/>
              <a:t>RESUMPTION-OF-</a:t>
            </a:r>
            <a:r>
              <a:rPr sz="3950" spc="-30" dirty="0"/>
              <a:t>PLAY</a:t>
            </a:r>
            <a:r>
              <a:rPr sz="3950" spc="-85" dirty="0"/>
              <a:t> </a:t>
            </a:r>
            <a:r>
              <a:rPr sz="3950" spc="-10" dirty="0"/>
              <a:t>PROCEDURE, THROW-</a:t>
            </a:r>
            <a:r>
              <a:rPr sz="3950" spc="-25" dirty="0"/>
              <a:t>INS</a:t>
            </a:r>
            <a:endParaRPr sz="3950"/>
          </a:p>
          <a:p>
            <a:pPr marL="12700">
              <a:lnSpc>
                <a:spcPts val="4290"/>
              </a:lnSpc>
            </a:pPr>
            <a:r>
              <a:rPr sz="3950" dirty="0"/>
              <a:t>7-5-6c</a:t>
            </a:r>
            <a:r>
              <a:rPr sz="3950" spc="25" dirty="0"/>
              <a:t> </a:t>
            </a:r>
            <a:r>
              <a:rPr sz="3950" spc="-20" dirty="0"/>
              <a:t>(NEW)</a:t>
            </a:r>
            <a:endParaRPr sz="3950"/>
          </a:p>
        </p:txBody>
      </p:sp>
      <p:sp>
        <p:nvSpPr>
          <p:cNvPr id="4" name="object 4"/>
          <p:cNvSpPr txBox="1"/>
          <p:nvPr/>
        </p:nvSpPr>
        <p:spPr>
          <a:xfrm>
            <a:off x="1016635" y="2002091"/>
            <a:ext cx="8355330" cy="2499995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174625" indent="-227965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violation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occurs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during</a:t>
            </a:r>
            <a:r>
              <a:rPr sz="2750" b="1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b="1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division</a:t>
            </a:r>
            <a:r>
              <a:rPr sz="2750" b="1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spc="-20" dirty="0">
                <a:solidFill>
                  <a:srgbClr val="7E7E7E"/>
                </a:solidFill>
                <a:latin typeface="Calibri"/>
                <a:cs typeface="Calibri"/>
              </a:rPr>
              <a:t>line 	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,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resulting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remain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division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line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opposite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scorer’s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timer’s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table</a:t>
            </a:r>
            <a:endParaRPr sz="2750">
              <a:latin typeface="Calibri"/>
              <a:cs typeface="Calibri"/>
            </a:endParaRPr>
          </a:p>
          <a:p>
            <a:pPr marL="241300" marR="5080" indent="-229235">
              <a:lnSpc>
                <a:spcPts val="3000"/>
              </a:lnSpc>
              <a:spcBef>
                <a:spcPts val="11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Clarifies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that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situation,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throw-in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would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be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one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eight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designated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spots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resume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30860">
              <a:lnSpc>
                <a:spcPts val="2000"/>
              </a:lnSpc>
            </a:pPr>
            <a:r>
              <a:rPr sz="1800" spc="6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dirty="0"/>
              <a:t>TECHNICAL</a:t>
            </a:r>
            <a:r>
              <a:rPr spc="-195" dirty="0"/>
              <a:t> </a:t>
            </a:r>
            <a:r>
              <a:rPr spc="-20" dirty="0"/>
              <a:t>FOUL</a:t>
            </a:r>
          </a:p>
          <a:p>
            <a:pPr marL="12700">
              <a:lnSpc>
                <a:spcPts val="5005"/>
              </a:lnSpc>
            </a:pPr>
            <a:r>
              <a:rPr spc="-40" dirty="0"/>
              <a:t>PENALTY</a:t>
            </a:r>
            <a:r>
              <a:rPr spc="-220" dirty="0"/>
              <a:t> </a:t>
            </a:r>
            <a:r>
              <a:rPr dirty="0"/>
              <a:t>SUMMARY</a:t>
            </a:r>
            <a:r>
              <a:rPr spc="-204" dirty="0"/>
              <a:t> </a:t>
            </a:r>
            <a:r>
              <a:rPr spc="-10" dirty="0"/>
              <a:t>CHART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0658" y="1794255"/>
            <a:ext cx="4140200" cy="16033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5080" indent="-228600">
              <a:lnSpc>
                <a:spcPct val="91800"/>
              </a:lnSpc>
              <a:spcBef>
                <a:spcPts val="4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Technical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Penalty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Summary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chart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been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revised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better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align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with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1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10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4125" y="1695450"/>
            <a:ext cx="2847975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41345" y="2690177"/>
            <a:ext cx="6918959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9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Points</a:t>
            </a:r>
            <a:r>
              <a:rPr sz="5400" spc="-4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of</a:t>
            </a:r>
            <a:r>
              <a:rPr sz="5400" spc="-50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Emphasis</a:t>
            </a:r>
            <a:endParaRPr sz="5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609282"/>
            <a:ext cx="2608580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UNIFORMS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04176" y="1519174"/>
            <a:ext cx="4152265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029" marR="213995" indent="-227965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Uniforms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worn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manner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manufacturer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intended</a:t>
            </a:r>
            <a:endParaRPr sz="2750">
              <a:latin typeface="Calibri"/>
              <a:cs typeface="Calibri"/>
            </a:endParaRPr>
          </a:p>
          <a:p>
            <a:pPr marL="240029" marR="5080" indent="-227965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Players not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compliance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3-3-5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shall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35" dirty="0">
                <a:solidFill>
                  <a:srgbClr val="7E7E7E"/>
                </a:solidFill>
                <a:latin typeface="Calibri"/>
                <a:cs typeface="Calibri"/>
              </a:rPr>
              <a:t>be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directed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leave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game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until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corrected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(as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outlined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Rule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3-3-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4)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552575"/>
            <a:ext cx="6324600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278636"/>
            <a:ext cx="92830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TIMING</a:t>
            </a:r>
            <a:r>
              <a:rPr spc="-114" dirty="0"/>
              <a:t> </a:t>
            </a:r>
            <a:r>
              <a:rPr spc="-50" dirty="0"/>
              <a:t>MISTAKES</a:t>
            </a:r>
            <a:r>
              <a:rPr spc="-114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OFFICIALS’</a:t>
            </a:r>
            <a:r>
              <a:rPr spc="-70" dirty="0"/>
              <a:t> </a:t>
            </a:r>
            <a:r>
              <a:rPr spc="-10" dirty="0"/>
              <a:t>COUNTS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97650" y="2157666"/>
            <a:ext cx="4752340" cy="211836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5080" indent="-227965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Accurate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timing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essential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integrity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competitive 	balance</a:t>
            </a:r>
            <a:endParaRPr sz="2750">
              <a:latin typeface="Calibri"/>
              <a:cs typeface="Calibri"/>
            </a:endParaRPr>
          </a:p>
          <a:p>
            <a:pPr marL="241300" marR="394970" indent="-229235">
              <a:lnSpc>
                <a:spcPts val="3010"/>
              </a:lnSpc>
              <a:spcBef>
                <a:spcPts val="109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table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personnel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work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collaboratively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190750"/>
            <a:ext cx="5438775" cy="29337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278636"/>
            <a:ext cx="92830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TIMING</a:t>
            </a:r>
            <a:r>
              <a:rPr spc="-114" dirty="0"/>
              <a:t> </a:t>
            </a:r>
            <a:r>
              <a:rPr spc="-50" dirty="0"/>
              <a:t>MISTAKES</a:t>
            </a:r>
            <a:r>
              <a:rPr spc="-114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OFFICIALS’</a:t>
            </a:r>
            <a:r>
              <a:rPr spc="-70" dirty="0"/>
              <a:t> </a:t>
            </a:r>
            <a:r>
              <a:rPr spc="-10" dirty="0"/>
              <a:t>COUNTS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00245" y="2157666"/>
            <a:ext cx="6686550" cy="211836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242570" indent="-227329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timing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mistakes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equipment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issues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occur,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utilize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visible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silent 	counts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ts val="3155"/>
              </a:lnSpc>
              <a:spcBef>
                <a:spcPts val="75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Strong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communication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between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endParaRPr sz="2750">
              <a:latin typeface="Calibri"/>
              <a:cs typeface="Calibri"/>
            </a:endParaRPr>
          </a:p>
          <a:p>
            <a:pPr marL="241300">
              <a:lnSpc>
                <a:spcPts val="3155"/>
              </a:lnSpc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scorer’s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table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essential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000250"/>
            <a:ext cx="2600325" cy="393382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912431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BENCH</a:t>
            </a:r>
            <a:r>
              <a:rPr spc="-85" dirty="0"/>
              <a:t> </a:t>
            </a:r>
            <a:r>
              <a:rPr dirty="0"/>
              <a:t>DECORUM</a:t>
            </a:r>
            <a:r>
              <a:rPr spc="-110" dirty="0"/>
              <a:t> </a:t>
            </a:r>
            <a:r>
              <a:rPr dirty="0"/>
              <a:t>/</a:t>
            </a:r>
            <a:r>
              <a:rPr spc="-155" dirty="0"/>
              <a:t> </a:t>
            </a:r>
            <a:r>
              <a:rPr spc="-10" dirty="0"/>
              <a:t>SPORTSMANSHIP</a:t>
            </a:r>
            <a:r>
              <a:rPr spc="-95" dirty="0"/>
              <a:t> </a:t>
            </a:r>
            <a:r>
              <a:rPr spc="-50" dirty="0"/>
              <a:t>/ </a:t>
            </a:r>
            <a:r>
              <a:rPr spc="-10" dirty="0"/>
              <a:t>PROFESSIONAL</a:t>
            </a:r>
            <a:r>
              <a:rPr spc="-195" dirty="0"/>
              <a:t> </a:t>
            </a:r>
            <a:r>
              <a:rPr spc="-10" dirty="0"/>
              <a:t>CONDUCT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551426" y="2856928"/>
            <a:ext cx="6110605" cy="21183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0029" marR="293370" indent="-227965">
              <a:lnSpc>
                <a:spcPts val="3080"/>
              </a:lnSpc>
              <a:spcBef>
                <a:spcPts val="40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Sportsmanship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core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expectation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education-based</a:t>
            </a:r>
            <a:r>
              <a:rPr sz="2750" spc="20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basketball</a:t>
            </a:r>
            <a:endParaRPr sz="2750">
              <a:latin typeface="Calibri"/>
              <a:cs typeface="Calibri"/>
            </a:endParaRPr>
          </a:p>
          <a:p>
            <a:pPr marL="240029" marR="5080" indent="-227965">
              <a:lnSpc>
                <a:spcPct val="92200"/>
              </a:lnSpc>
              <a:spcBef>
                <a:spcPts val="86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Consistent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professionalism,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respect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sportsmanship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required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coaches,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players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1125" y="2714625"/>
            <a:ext cx="2114550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9124315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dirty="0"/>
              <a:t>BENCH</a:t>
            </a:r>
            <a:r>
              <a:rPr spc="-85" dirty="0"/>
              <a:t> </a:t>
            </a:r>
            <a:r>
              <a:rPr dirty="0"/>
              <a:t>DECORUM</a:t>
            </a:r>
            <a:r>
              <a:rPr spc="-110" dirty="0"/>
              <a:t> </a:t>
            </a:r>
            <a:r>
              <a:rPr dirty="0"/>
              <a:t>/</a:t>
            </a:r>
            <a:r>
              <a:rPr spc="-155" dirty="0"/>
              <a:t> </a:t>
            </a:r>
            <a:r>
              <a:rPr spc="-10" dirty="0"/>
              <a:t>SPORTSMANSHIP</a:t>
            </a:r>
            <a:r>
              <a:rPr spc="-95" dirty="0"/>
              <a:t> </a:t>
            </a:r>
            <a:r>
              <a:rPr spc="-50" dirty="0"/>
              <a:t>/ </a:t>
            </a:r>
            <a:r>
              <a:rPr spc="-10" dirty="0"/>
              <a:t>PROFESSIONAL</a:t>
            </a:r>
            <a:r>
              <a:rPr spc="-195" dirty="0"/>
              <a:t> </a:t>
            </a:r>
            <a:r>
              <a:rPr spc="-10" dirty="0"/>
              <a:t>CONDUCT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3944" y="2687955"/>
            <a:ext cx="6204585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91185" indent="-229235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head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coach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responsible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all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bench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personnel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communication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officials</a:t>
            </a:r>
            <a:endParaRPr sz="2750">
              <a:latin typeface="Calibri"/>
              <a:cs typeface="Calibri"/>
            </a:endParaRPr>
          </a:p>
          <a:p>
            <a:pPr marL="240029" marR="5080" indent="-227965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Taunting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(actions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remarks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intended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embarrass,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ridicule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demean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opponent)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place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school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basketball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addressed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promptly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consistently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714625"/>
            <a:ext cx="4238625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072197"/>
            <a:ext cx="81019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PHYSICAL</a:t>
            </a:r>
            <a:r>
              <a:rPr spc="-140" dirty="0"/>
              <a:t> </a:t>
            </a:r>
            <a:r>
              <a:rPr spc="-75" dirty="0"/>
              <a:t>PLAY</a:t>
            </a:r>
            <a:r>
              <a:rPr spc="-170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ILLEGAL</a:t>
            </a:r>
            <a:r>
              <a:rPr spc="-120" dirty="0"/>
              <a:t> </a:t>
            </a:r>
            <a:r>
              <a:rPr spc="-10" dirty="0"/>
              <a:t>CONTACT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78678" y="1889760"/>
            <a:ext cx="6647180" cy="416941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966469" indent="-228600">
              <a:lnSpc>
                <a:spcPts val="3080"/>
              </a:lnSpc>
              <a:spcBef>
                <a:spcPts val="4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Unnecessary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creates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disadvantage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safety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concerns</a:t>
            </a:r>
            <a:endParaRPr sz="2750">
              <a:latin typeface="Calibri"/>
              <a:cs typeface="Calibri"/>
            </a:endParaRPr>
          </a:p>
          <a:p>
            <a:pPr marL="241300" marR="5080" indent="-228600">
              <a:lnSpc>
                <a:spcPct val="92200"/>
              </a:lnSpc>
              <a:spcBef>
                <a:spcPts val="86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Officials,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coaches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players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must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collectively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ensure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distinguished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from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physical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advantage</a:t>
            </a:r>
            <a:endParaRPr sz="2750">
              <a:latin typeface="Calibri"/>
              <a:cs typeface="Calibri"/>
            </a:endParaRPr>
          </a:p>
          <a:p>
            <a:pPr marL="240029" marR="586105" indent="-227329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includes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hand</a:t>
            </a:r>
            <a:r>
              <a:rPr sz="2750" spc="1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checking,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displacement,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push-offs</a:t>
            </a:r>
            <a:r>
              <a:rPr sz="2750" spc="1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the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controlling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arm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other</a:t>
            </a:r>
            <a:r>
              <a:rPr sz="275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actions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that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restrict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freedom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movement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violate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guarding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principles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57375"/>
            <a:ext cx="394335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072197"/>
            <a:ext cx="810196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PHYSICAL</a:t>
            </a:r>
            <a:r>
              <a:rPr spc="-140" dirty="0"/>
              <a:t> </a:t>
            </a:r>
            <a:r>
              <a:rPr spc="-75" dirty="0"/>
              <a:t>PLAY</a:t>
            </a:r>
            <a:r>
              <a:rPr spc="-170" dirty="0"/>
              <a:t> </a:t>
            </a:r>
            <a:r>
              <a:rPr dirty="0"/>
              <a:t>/</a:t>
            </a:r>
            <a:r>
              <a:rPr spc="-85" dirty="0"/>
              <a:t> </a:t>
            </a:r>
            <a:r>
              <a:rPr dirty="0"/>
              <a:t>ILLEGAL</a:t>
            </a:r>
            <a:r>
              <a:rPr spc="-120" dirty="0"/>
              <a:t> </a:t>
            </a:r>
            <a:r>
              <a:rPr spc="-10" dirty="0"/>
              <a:t>CONTACT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54751" y="1889760"/>
            <a:ext cx="5617210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Unnecessary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roughness</a:t>
            </a:r>
            <a:r>
              <a:rPr sz="2750" spc="1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overly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aggressive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contact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penalized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maintain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safety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game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control</a:t>
            </a:r>
            <a:endParaRPr sz="2750">
              <a:latin typeface="Calibri"/>
              <a:cs typeface="Calibri"/>
            </a:endParaRPr>
          </a:p>
          <a:p>
            <a:pPr marL="240029" marR="137795" indent="-227329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Post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requires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special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attention,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including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illegal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two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hands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back,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forearm</a:t>
            </a:r>
            <a:r>
              <a:rPr sz="2750" spc="1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displacement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or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dislodging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legally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positioned 	opponent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838325"/>
            <a:ext cx="4562475" cy="408622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886714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TRAVELING</a:t>
            </a:r>
            <a:r>
              <a:rPr spc="-130" dirty="0"/>
              <a:t> </a:t>
            </a:r>
            <a:r>
              <a:rPr dirty="0"/>
              <a:t>/</a:t>
            </a:r>
            <a:r>
              <a:rPr spc="-175" dirty="0"/>
              <a:t> </a:t>
            </a:r>
            <a:r>
              <a:rPr dirty="0"/>
              <a:t>CONTINUOUS</a:t>
            </a:r>
            <a:r>
              <a:rPr spc="-140" dirty="0"/>
              <a:t> </a:t>
            </a:r>
            <a:r>
              <a:rPr dirty="0"/>
              <a:t>MOTION</a:t>
            </a:r>
            <a:r>
              <a:rPr spc="-135" dirty="0"/>
              <a:t> </a:t>
            </a:r>
            <a:r>
              <a:rPr spc="-50" dirty="0"/>
              <a:t>/ </a:t>
            </a:r>
            <a:r>
              <a:rPr dirty="0"/>
              <a:t>LEGAL</a:t>
            </a:r>
            <a:r>
              <a:rPr spc="-135" dirty="0"/>
              <a:t> </a:t>
            </a:r>
            <a:r>
              <a:rPr spc="-45" dirty="0"/>
              <a:t>PLAYER</a:t>
            </a:r>
            <a:r>
              <a:rPr spc="-195" dirty="0"/>
              <a:t> </a:t>
            </a:r>
            <a:r>
              <a:rPr spc="-10" dirty="0"/>
              <a:t>MOVEMENT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49950" y="2687955"/>
            <a:ext cx="5753735" cy="3272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71755" indent="-228600">
              <a:lnSpc>
                <a:spcPct val="92200"/>
              </a:lnSpc>
              <a:spcBef>
                <a:spcPts val="3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enforcement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of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traveling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continuous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motion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continues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priority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committee</a:t>
            </a:r>
            <a:endParaRPr sz="2750">
              <a:latin typeface="Calibri"/>
              <a:cs typeface="Calibri"/>
            </a:endParaRPr>
          </a:p>
          <a:p>
            <a:pPr marL="240029" marR="5080" indent="-227329">
              <a:lnSpc>
                <a:spcPct val="91600"/>
              </a:lnSpc>
              <a:spcBef>
                <a:spcPts val="10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Moves</a:t>
            </a:r>
            <a:r>
              <a:rPr sz="2750" spc="1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such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Euro-steps,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spin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moves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jump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stops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legal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when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executed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within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limits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establishing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maintaining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pivot 	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foot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714625"/>
            <a:ext cx="4810125" cy="26574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336420"/>
            <a:ext cx="8867140" cy="1301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20" dirty="0"/>
              <a:t>TRAVELING</a:t>
            </a:r>
            <a:r>
              <a:rPr spc="-130" dirty="0"/>
              <a:t> </a:t>
            </a:r>
            <a:r>
              <a:rPr dirty="0"/>
              <a:t>/</a:t>
            </a:r>
            <a:r>
              <a:rPr spc="-175" dirty="0"/>
              <a:t> </a:t>
            </a:r>
            <a:r>
              <a:rPr dirty="0"/>
              <a:t>CONTINUOUS</a:t>
            </a:r>
            <a:r>
              <a:rPr spc="-140" dirty="0"/>
              <a:t> </a:t>
            </a:r>
            <a:r>
              <a:rPr dirty="0"/>
              <a:t>MOTION</a:t>
            </a:r>
            <a:r>
              <a:rPr spc="-135" dirty="0"/>
              <a:t> </a:t>
            </a:r>
            <a:r>
              <a:rPr spc="-50" dirty="0"/>
              <a:t>/ </a:t>
            </a:r>
            <a:r>
              <a:rPr dirty="0"/>
              <a:t>LEGAL</a:t>
            </a:r>
            <a:r>
              <a:rPr spc="-135" dirty="0"/>
              <a:t> </a:t>
            </a:r>
            <a:r>
              <a:rPr spc="-45" dirty="0"/>
              <a:t>PLAYER</a:t>
            </a:r>
            <a:r>
              <a:rPr spc="-195" dirty="0"/>
              <a:t> </a:t>
            </a:r>
            <a:r>
              <a:rPr spc="-10" dirty="0"/>
              <a:t>MOVEMENT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50995" y="2659380"/>
            <a:ext cx="7686040" cy="343471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1300" marR="5080" indent="-229235">
              <a:lnSpc>
                <a:spcPts val="2700"/>
              </a:lnSpc>
              <a:spcBef>
                <a:spcPts val="72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Dragging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pivot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foot,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taking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extra</a:t>
            </a:r>
            <a:r>
              <a:rPr sz="2750" spc="8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 failing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properly</a:t>
            </a:r>
            <a:r>
              <a:rPr sz="2750" spc="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maintain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 pivot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foot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constitutes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traveling</a:t>
            </a:r>
            <a:endParaRPr sz="2750">
              <a:latin typeface="Calibri"/>
              <a:cs typeface="Calibri"/>
            </a:endParaRPr>
          </a:p>
          <a:p>
            <a:pPr marL="240029" marR="130810" indent="-227965">
              <a:lnSpc>
                <a:spcPct val="81400"/>
              </a:lnSpc>
              <a:spcBef>
                <a:spcPts val="10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player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who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fouled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after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starting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try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tap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for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field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goal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permitted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complete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customary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arm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movement,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if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pivoting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stepping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when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fouled,</a:t>
            </a:r>
            <a:r>
              <a:rPr sz="27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may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complete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usual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foot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body 	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movement</a:t>
            </a:r>
            <a:endParaRPr sz="2750">
              <a:latin typeface="Calibri"/>
              <a:cs typeface="Calibri"/>
            </a:endParaRPr>
          </a:p>
          <a:p>
            <a:pPr marL="240029" marR="175260" indent="-227965">
              <a:lnSpc>
                <a:spcPts val="2700"/>
              </a:lnSpc>
              <a:spcBef>
                <a:spcPts val="96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Continuous</a:t>
            </a:r>
            <a:r>
              <a:rPr sz="2750" spc="1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motion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ends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when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clearly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in 	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flight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3000" y="2714625"/>
            <a:ext cx="24955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307593"/>
            <a:ext cx="7995284" cy="13017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spc="-45" dirty="0"/>
              <a:t>PLAYER</a:t>
            </a:r>
            <a:r>
              <a:rPr spc="-210" dirty="0"/>
              <a:t> </a:t>
            </a:r>
            <a:r>
              <a:rPr spc="-10" dirty="0"/>
              <a:t>EQUIPMENT:</a:t>
            </a:r>
          </a:p>
          <a:p>
            <a:pPr marL="12700">
              <a:lnSpc>
                <a:spcPts val="5005"/>
              </a:lnSpc>
            </a:pPr>
            <a:r>
              <a:rPr spc="-20" dirty="0"/>
              <a:t>TOOTH</a:t>
            </a:r>
            <a:r>
              <a:rPr spc="-105" dirty="0"/>
              <a:t> </a:t>
            </a:r>
            <a:r>
              <a:rPr dirty="0"/>
              <a:t>AND</a:t>
            </a:r>
            <a:r>
              <a:rPr spc="-145" dirty="0"/>
              <a:t> </a:t>
            </a:r>
            <a:r>
              <a:rPr dirty="0"/>
              <a:t>MOUTH</a:t>
            </a:r>
            <a:r>
              <a:rPr spc="-145" dirty="0"/>
              <a:t> </a:t>
            </a:r>
            <a:r>
              <a:rPr spc="-10" dirty="0"/>
              <a:t>PROTECTORS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826759" y="1690941"/>
            <a:ext cx="5568950" cy="250094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marR="6350" indent="-227965">
              <a:lnSpc>
                <a:spcPct val="922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Tooth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mouth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protectors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be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worn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as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intended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 protective 	purposes</a:t>
            </a:r>
            <a:endParaRPr sz="2750" dirty="0">
              <a:latin typeface="Calibri"/>
              <a:cs typeface="Calibri"/>
            </a:endParaRPr>
          </a:p>
          <a:p>
            <a:pPr marL="241300" marR="5080" indent="-229235">
              <a:lnSpc>
                <a:spcPct val="91000"/>
              </a:lnSpc>
              <a:spcBef>
                <a:spcPts val="99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Protectors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must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not</a:t>
            </a:r>
            <a:r>
              <a:rPr sz="27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include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attachments</a:t>
            </a:r>
            <a:r>
              <a:rPr sz="27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or</a:t>
            </a:r>
            <a:r>
              <a:rPr sz="27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features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unrelated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protection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1724025"/>
            <a:ext cx="4629150" cy="420052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0"/>
            <a:ext cx="3200400" cy="276225"/>
          </a:xfrm>
          <a:prstGeom prst="rect">
            <a:avLst/>
          </a:prstGeom>
          <a:solidFill>
            <a:srgbClr val="EA1F45"/>
          </a:solidFill>
        </p:spPr>
        <p:txBody>
          <a:bodyPr vert="horz" wrap="square" lIns="0" tIns="0" rIns="0" bIns="0" rtlCol="0">
            <a:spAutoFit/>
          </a:bodyPr>
          <a:lstStyle/>
          <a:p>
            <a:pPr marL="508634">
              <a:lnSpc>
                <a:spcPts val="2000"/>
              </a:lnSpc>
            </a:pPr>
            <a:r>
              <a:rPr sz="1800" spc="80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7575" y="1072197"/>
            <a:ext cx="573722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35" dirty="0"/>
              <a:t>AUTHENTICATING</a:t>
            </a:r>
            <a:r>
              <a:rPr spc="-175" dirty="0"/>
              <a:t> </a:t>
            </a:r>
            <a:r>
              <a:rPr spc="-20" dirty="0"/>
              <a:t>MARK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997455"/>
            <a:ext cx="4881880" cy="365442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41300" marR="24130" indent="-229235">
              <a:lnSpc>
                <a:spcPct val="92000"/>
              </a:lnSpc>
              <a:spcBef>
                <a:spcPts val="39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Authenticating</a:t>
            </a:r>
            <a:r>
              <a:rPr sz="27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Mark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ensures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easy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identification</a:t>
            </a:r>
            <a:r>
              <a:rPr sz="2750" spc="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of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inflated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non-inflated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balls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used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interscholastic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competition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which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NFHS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writes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playing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rules</a:t>
            </a:r>
            <a:endParaRPr sz="2750">
              <a:latin typeface="Calibri"/>
              <a:cs typeface="Calibri"/>
            </a:endParaRPr>
          </a:p>
          <a:p>
            <a:pPr marL="241300" marR="5080" indent="-229235">
              <a:lnSpc>
                <a:spcPts val="3000"/>
              </a:lnSpc>
              <a:spcBef>
                <a:spcPts val="111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All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such</a:t>
            </a:r>
            <a:r>
              <a:rPr sz="27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balls</a:t>
            </a:r>
            <a:r>
              <a:rPr sz="27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are</a:t>
            </a:r>
            <a:r>
              <a:rPr sz="27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required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to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display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Authenticating </a:t>
            </a:r>
            <a:r>
              <a:rPr sz="2750" spc="-20" dirty="0">
                <a:solidFill>
                  <a:srgbClr val="7E7E7E"/>
                </a:solidFill>
                <a:latin typeface="Calibri"/>
                <a:cs typeface="Calibri"/>
              </a:rPr>
              <a:t>Mark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6876" y="2485281"/>
            <a:ext cx="4051370" cy="9278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15200" y="3724303"/>
            <a:ext cx="4018338" cy="98104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31644" y="2690177"/>
            <a:ext cx="6189345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-100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Learning</a:t>
            </a:r>
            <a:r>
              <a:rPr sz="5400" spc="-45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Center</a:t>
            </a:r>
            <a:endParaRPr sz="5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1235" y="2010409"/>
            <a:ext cx="5693958" cy="289307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55765" y="1722119"/>
            <a:ext cx="4359275" cy="411734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70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100+</a:t>
            </a:r>
            <a:r>
              <a:rPr sz="2750" spc="5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Online</a:t>
            </a:r>
            <a:r>
              <a:rPr sz="2750" spc="6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</a:rPr>
              <a:t>Courses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80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75+</a:t>
            </a:r>
            <a:r>
              <a:rPr sz="2750" spc="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Available</a:t>
            </a:r>
            <a:r>
              <a:rPr sz="2750" spc="4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at</a:t>
            </a:r>
            <a:r>
              <a:rPr sz="2750" spc="4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No</a:t>
            </a:r>
            <a:r>
              <a:rPr sz="2750" spc="3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</a:rPr>
              <a:t>Cost!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80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Active</a:t>
            </a:r>
            <a:r>
              <a:rPr sz="2750" spc="2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in</a:t>
            </a:r>
            <a:r>
              <a:rPr sz="2750" spc="11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All</a:t>
            </a:r>
            <a:r>
              <a:rPr sz="2750" spc="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50</a:t>
            </a:r>
            <a:r>
              <a:rPr sz="2750" spc="1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</a:rPr>
              <a:t>States</a:t>
            </a:r>
            <a:endParaRPr sz="2750">
              <a:latin typeface="Calibri"/>
              <a:cs typeface="Calibri"/>
            </a:endParaRPr>
          </a:p>
          <a:p>
            <a:pPr marL="240029" marR="1048385" indent="-227965">
              <a:lnSpc>
                <a:spcPts val="2700"/>
              </a:lnSpc>
              <a:spcBef>
                <a:spcPts val="96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Valuable</a:t>
            </a:r>
            <a:r>
              <a:rPr sz="2750" spc="-6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</a:rPr>
              <a:t>Professional 	Development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9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Earn</a:t>
            </a:r>
            <a:r>
              <a:rPr sz="2750" spc="9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Completion</a:t>
            </a:r>
            <a:r>
              <a:rPr sz="2750" spc="2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</a:rPr>
              <a:t>Certificates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45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Earn</a:t>
            </a:r>
            <a:r>
              <a:rPr sz="2750" spc="7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National</a:t>
            </a:r>
            <a:r>
              <a:rPr sz="2750" spc="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</a:rPr>
              <a:t>Credentials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80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001F5B"/>
                </a:solidFill>
                <a:latin typeface="Calibri"/>
                <a:cs typeface="Calibri"/>
              </a:rPr>
              <a:t>Earn</a:t>
            </a:r>
            <a:r>
              <a:rPr sz="2750" spc="4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</a:rPr>
              <a:t>Badges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380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spc="-10" dirty="0">
                <a:solidFill>
                  <a:srgbClr val="001F5B"/>
                </a:solidFill>
                <a:latin typeface="Calibri"/>
                <a:cs typeface="Calibri"/>
                <a:hlinkClick r:id="rId4"/>
              </a:rPr>
              <a:t>www.nfhslearn.com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1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The</a:t>
            </a:r>
            <a:r>
              <a:rPr spc="-135" dirty="0"/>
              <a:t> </a:t>
            </a:r>
            <a:r>
              <a:rPr dirty="0"/>
              <a:t>National</a:t>
            </a:r>
            <a:r>
              <a:rPr spc="-60" dirty="0"/>
              <a:t> </a:t>
            </a:r>
            <a:r>
              <a:rPr spc="-10" dirty="0"/>
              <a:t>Leader</a:t>
            </a: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48800" y="314325"/>
            <a:ext cx="2495550" cy="10477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127442" y="609282"/>
            <a:ext cx="7921625" cy="701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0D2C6C"/>
                </a:solidFill>
              </a:rPr>
              <a:t>Over</a:t>
            </a:r>
            <a:r>
              <a:rPr spc="-70" dirty="0">
                <a:solidFill>
                  <a:srgbClr val="0D2C6C"/>
                </a:solidFill>
              </a:rPr>
              <a:t> </a:t>
            </a:r>
            <a:r>
              <a:rPr dirty="0">
                <a:solidFill>
                  <a:srgbClr val="0D2C6C"/>
                </a:solidFill>
              </a:rPr>
              <a:t>29</a:t>
            </a:r>
            <a:r>
              <a:rPr spc="-114" dirty="0">
                <a:solidFill>
                  <a:srgbClr val="0D2C6C"/>
                </a:solidFill>
              </a:rPr>
              <a:t> </a:t>
            </a:r>
            <a:r>
              <a:rPr dirty="0">
                <a:solidFill>
                  <a:srgbClr val="0D2C6C"/>
                </a:solidFill>
              </a:rPr>
              <a:t>million</a:t>
            </a:r>
            <a:r>
              <a:rPr spc="-110" dirty="0">
                <a:solidFill>
                  <a:srgbClr val="0D2C6C"/>
                </a:solidFill>
              </a:rPr>
              <a:t> </a:t>
            </a:r>
            <a:r>
              <a:rPr dirty="0">
                <a:solidFill>
                  <a:srgbClr val="0D2C6C"/>
                </a:solidFill>
              </a:rPr>
              <a:t>courses</a:t>
            </a:r>
            <a:r>
              <a:rPr spc="-165" dirty="0">
                <a:solidFill>
                  <a:srgbClr val="0D2C6C"/>
                </a:solidFill>
              </a:rPr>
              <a:t> </a:t>
            </a:r>
            <a:r>
              <a:rPr spc="-10" dirty="0">
                <a:solidFill>
                  <a:srgbClr val="0D2C6C"/>
                </a:solidFill>
              </a:rPr>
              <a:t>delivered</a:t>
            </a:r>
            <a:r>
              <a:rPr spc="-10" dirty="0"/>
              <a:t>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728025"/>
            <a:ext cx="7132320" cy="431736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50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Concussion</a:t>
            </a:r>
            <a:r>
              <a:rPr sz="1850" spc="7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in</a:t>
            </a:r>
            <a:r>
              <a:rPr sz="1850" spc="7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Sports</a:t>
            </a:r>
            <a:r>
              <a:rPr sz="1850" spc="6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001F5B"/>
                </a:solidFill>
                <a:latin typeface="Calibri"/>
                <a:cs typeface="Calibri"/>
              </a:rPr>
              <a:t>9.2M+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Heat</a:t>
            </a:r>
            <a:r>
              <a:rPr sz="1850" spc="10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Illness</a:t>
            </a:r>
            <a:r>
              <a:rPr sz="1850" spc="6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Prevention</a:t>
            </a:r>
            <a:r>
              <a:rPr sz="1850" spc="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001F5B"/>
                </a:solidFill>
                <a:latin typeface="Calibri"/>
                <a:cs typeface="Calibri"/>
              </a:rPr>
              <a:t>3.6M+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Sudden</a:t>
            </a:r>
            <a:r>
              <a:rPr sz="1850" spc="6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Cardiac</a:t>
            </a:r>
            <a:r>
              <a:rPr sz="1850" spc="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Arrest</a:t>
            </a:r>
            <a:r>
              <a:rPr sz="1850" spc="12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7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001F5B"/>
                </a:solidFill>
                <a:latin typeface="Calibri"/>
                <a:cs typeface="Calibri"/>
              </a:rPr>
              <a:t>3.9M+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i="1" dirty="0">
                <a:solidFill>
                  <a:srgbClr val="001F5B"/>
                </a:solidFill>
                <a:latin typeface="Calibri"/>
                <a:cs typeface="Calibri"/>
              </a:rPr>
              <a:t>Concussion</a:t>
            </a:r>
            <a:r>
              <a:rPr sz="1850" i="1" spc="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i="1" dirty="0">
                <a:solidFill>
                  <a:srgbClr val="001F5B"/>
                </a:solidFill>
                <a:latin typeface="Calibri"/>
                <a:cs typeface="Calibri"/>
              </a:rPr>
              <a:t>for</a:t>
            </a:r>
            <a:r>
              <a:rPr sz="1850" i="1" spc="9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i="1" dirty="0">
                <a:solidFill>
                  <a:srgbClr val="001F5B"/>
                </a:solidFill>
                <a:latin typeface="Calibri"/>
                <a:cs typeface="Calibri"/>
              </a:rPr>
              <a:t>Students</a:t>
            </a:r>
            <a:r>
              <a:rPr sz="1850" i="1" spc="8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5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001F5B"/>
                </a:solidFill>
                <a:latin typeface="Calibri"/>
                <a:cs typeface="Calibri"/>
              </a:rPr>
              <a:t>2.1M+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The</a:t>
            </a:r>
            <a:r>
              <a:rPr sz="1850" spc="5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Collapsed</a:t>
            </a:r>
            <a:r>
              <a:rPr sz="1850" spc="7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Student</a:t>
            </a:r>
            <a:r>
              <a:rPr sz="1850" spc="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(2020)</a:t>
            </a:r>
            <a:r>
              <a:rPr sz="1850" spc="1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108,000+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CPR</a:t>
            </a:r>
            <a:r>
              <a:rPr sz="1850" spc="1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&amp;</a:t>
            </a:r>
            <a:r>
              <a:rPr sz="1850" spc="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AED</a:t>
            </a:r>
            <a:r>
              <a:rPr sz="1850" spc="9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Training</a:t>
            </a:r>
            <a:r>
              <a:rPr sz="1850" spc="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(2023)</a:t>
            </a:r>
            <a:r>
              <a:rPr sz="1850" spc="5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4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55,500+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Sportsmanship</a:t>
            </a:r>
            <a:r>
              <a:rPr sz="1850" spc="12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9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001F5B"/>
                </a:solidFill>
                <a:latin typeface="Calibri"/>
                <a:cs typeface="Calibri"/>
              </a:rPr>
              <a:t>1.7M+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Fundamentals</a:t>
            </a:r>
            <a:r>
              <a:rPr sz="1850" spc="4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of</a:t>
            </a:r>
            <a:r>
              <a:rPr sz="1850" spc="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Coaching</a:t>
            </a:r>
            <a:r>
              <a:rPr sz="1850" spc="17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11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1.1M+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First</a:t>
            </a:r>
            <a:r>
              <a:rPr sz="1850" spc="9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Aid,</a:t>
            </a:r>
            <a:r>
              <a:rPr sz="1850" spc="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Health</a:t>
            </a:r>
            <a:r>
              <a:rPr sz="1850" spc="3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and</a:t>
            </a:r>
            <a:r>
              <a:rPr sz="1850" spc="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Safety</a:t>
            </a:r>
            <a:r>
              <a:rPr sz="1850" spc="5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505,000+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Bullying,</a:t>
            </a:r>
            <a:r>
              <a:rPr sz="1850" spc="8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Hazing</a:t>
            </a:r>
            <a:r>
              <a:rPr sz="1850" spc="12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and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Inappropriate</a:t>
            </a:r>
            <a:r>
              <a:rPr sz="1850" spc="7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Behaviors</a:t>
            </a:r>
            <a:r>
              <a:rPr sz="1850" spc="12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9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658,000+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Student</a:t>
            </a:r>
            <a:r>
              <a:rPr sz="1850" spc="4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Mental</a:t>
            </a:r>
            <a:r>
              <a:rPr sz="1850" spc="2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Health</a:t>
            </a:r>
            <a:r>
              <a:rPr sz="1850" spc="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and</a:t>
            </a:r>
            <a:r>
              <a:rPr sz="1850" spc="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Suicide</a:t>
            </a:r>
            <a:r>
              <a:rPr sz="1850" spc="12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Prevention</a:t>
            </a:r>
            <a:r>
              <a:rPr sz="1850" spc="1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7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460,000+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9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Coaching</a:t>
            </a:r>
            <a:r>
              <a:rPr sz="1850" spc="10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Mental</a:t>
            </a:r>
            <a:r>
              <a:rPr sz="1850" spc="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Wellness</a:t>
            </a:r>
            <a:r>
              <a:rPr sz="1850" spc="2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(2025)</a:t>
            </a:r>
            <a:r>
              <a:rPr sz="1850" spc="1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37,750+</a:t>
            </a:r>
            <a:endParaRPr sz="1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Emergency</a:t>
            </a:r>
            <a:r>
              <a:rPr sz="1850" spc="3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Action</a:t>
            </a:r>
            <a:r>
              <a:rPr sz="1850" spc="5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Planning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for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Afterschool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Programs</a:t>
            </a:r>
            <a:r>
              <a:rPr sz="1850" spc="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(2025)</a:t>
            </a:r>
            <a:r>
              <a:rPr sz="1850" spc="12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001F5B"/>
                </a:solidFill>
                <a:latin typeface="Calibri"/>
                <a:cs typeface="Calibri"/>
              </a:rPr>
              <a:t>–</a:t>
            </a:r>
            <a:r>
              <a:rPr sz="1850" spc="5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001F5B"/>
                </a:solidFill>
                <a:latin typeface="Calibri"/>
                <a:cs typeface="Calibri"/>
              </a:rPr>
              <a:t>14,600+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00750" y="1514475"/>
            <a:ext cx="5743575" cy="33813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48800" y="314325"/>
            <a:ext cx="2417707" cy="102487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075814" y="2690177"/>
            <a:ext cx="4185920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-75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Network</a:t>
            </a:r>
            <a:endParaRPr sz="5400"/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91750" y="333375"/>
            <a:ext cx="933450" cy="109537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81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NFHS</a:t>
            </a:r>
            <a:r>
              <a:rPr spc="-40" dirty="0"/>
              <a:t> </a:t>
            </a:r>
            <a:r>
              <a:rPr spc="-10" dirty="0"/>
              <a:t>Network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7575" y="1702288"/>
            <a:ext cx="5088890" cy="233489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5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27</a:t>
            </a:r>
            <a:r>
              <a:rPr sz="27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Different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Sports</a:t>
            </a:r>
            <a:r>
              <a:rPr sz="27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7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Activities.</a:t>
            </a:r>
            <a:endParaRPr sz="2750">
              <a:latin typeface="Calibri"/>
              <a:cs typeface="Calibri"/>
            </a:endParaRPr>
          </a:p>
          <a:p>
            <a:pPr marL="240029" marR="97790" indent="-227965">
              <a:lnSpc>
                <a:spcPts val="3000"/>
              </a:lnSpc>
              <a:spcBef>
                <a:spcPts val="110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27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2028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,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every</a:t>
            </a:r>
            <a:r>
              <a:rPr sz="27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high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school</a:t>
            </a:r>
            <a:r>
              <a:rPr sz="27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event 	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27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America</a:t>
            </a:r>
            <a:r>
              <a:rPr sz="27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will</a:t>
            </a:r>
            <a:r>
              <a:rPr sz="27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streamed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live.</a:t>
            </a:r>
            <a:endParaRPr sz="2750">
              <a:latin typeface="Calibri"/>
              <a:cs typeface="Calibri"/>
            </a:endParaRPr>
          </a:p>
          <a:p>
            <a:pPr marL="240665" indent="-227965">
              <a:lnSpc>
                <a:spcPts val="3150"/>
              </a:lnSpc>
              <a:spcBef>
                <a:spcPts val="710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NFHS</a:t>
            </a:r>
            <a:r>
              <a:rPr sz="27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Network</a:t>
            </a:r>
            <a:r>
              <a:rPr sz="2750" spc="1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will</a:t>
            </a:r>
            <a:r>
              <a:rPr sz="27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25" dirty="0">
                <a:solidFill>
                  <a:srgbClr val="7E7E7E"/>
                </a:solidFill>
                <a:latin typeface="Calibri"/>
                <a:cs typeface="Calibri"/>
              </a:rPr>
              <a:t>be</a:t>
            </a:r>
            <a:endParaRPr sz="2750">
              <a:latin typeface="Calibri"/>
              <a:cs typeface="Calibri"/>
            </a:endParaRPr>
          </a:p>
          <a:p>
            <a:pPr marL="241300">
              <a:lnSpc>
                <a:spcPts val="3150"/>
              </a:lnSpc>
            </a:pP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2750" b="1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7E7E7E"/>
                </a:solidFill>
                <a:latin typeface="Calibri"/>
                <a:cs typeface="Calibri"/>
              </a:rPr>
              <a:t>DESTINATION</a:t>
            </a:r>
            <a:r>
              <a:rPr sz="2750" b="1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27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750" spc="-10" dirty="0">
                <a:solidFill>
                  <a:srgbClr val="7E7E7E"/>
                </a:solidFill>
                <a:latin typeface="Calibri"/>
                <a:cs typeface="Calibri"/>
              </a:rPr>
              <a:t>fans.</a:t>
            </a:r>
            <a:endParaRPr sz="27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91750" y="333375"/>
            <a:ext cx="933450" cy="10953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26489" y="4735829"/>
            <a:ext cx="466725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i="1" u="sng" spc="-10" dirty="0">
                <a:solidFill>
                  <a:srgbClr val="001F5B"/>
                </a:solidFill>
                <a:uFill>
                  <a:solidFill>
                    <a:srgbClr val="001F5B"/>
                  </a:solidFill>
                </a:uFill>
                <a:latin typeface="Calibri"/>
                <a:cs typeface="Calibri"/>
                <a:hlinkClick r:id="rId5"/>
              </a:rPr>
              <a:t>www.NFHSnetwork.com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61151" y="2294001"/>
            <a:ext cx="5803900" cy="31273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954644" y="1755393"/>
            <a:ext cx="2639695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200" b="1" dirty="0">
                <a:solidFill>
                  <a:srgbClr val="001F5B"/>
                </a:solidFill>
                <a:latin typeface="Calibri"/>
                <a:cs typeface="Calibri"/>
              </a:rPr>
              <a:t>OUR</a:t>
            </a:r>
            <a:r>
              <a:rPr sz="3200" b="1" spc="-3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B"/>
                </a:solidFill>
                <a:latin typeface="Calibri"/>
                <a:cs typeface="Calibri"/>
              </a:rPr>
              <a:t>NETWORK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095999"/>
            <a:ext cx="12192000" cy="761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5005"/>
              </a:lnSpc>
              <a:spcBef>
                <a:spcPts val="130"/>
              </a:spcBef>
            </a:pPr>
            <a:r>
              <a:rPr dirty="0"/>
              <a:t>Capture</a:t>
            </a:r>
            <a:r>
              <a:rPr spc="-160" dirty="0"/>
              <a:t> </a:t>
            </a:r>
            <a:r>
              <a:rPr spc="-60" dirty="0"/>
              <a:t>Your</a:t>
            </a:r>
            <a:r>
              <a:rPr spc="-160" dirty="0"/>
              <a:t> </a:t>
            </a:r>
            <a:r>
              <a:rPr dirty="0"/>
              <a:t>Memories</a:t>
            </a:r>
            <a:r>
              <a:rPr spc="-170" dirty="0"/>
              <a:t> </a:t>
            </a:r>
            <a:r>
              <a:rPr spc="-50" dirty="0"/>
              <a:t>–</a:t>
            </a:r>
          </a:p>
          <a:p>
            <a:pPr marL="12700">
              <a:lnSpc>
                <a:spcPts val="5005"/>
              </a:lnSpc>
            </a:pPr>
            <a:r>
              <a:rPr dirty="0"/>
              <a:t>Clip</a:t>
            </a:r>
            <a:r>
              <a:rPr spc="-45" dirty="0"/>
              <a:t> </a:t>
            </a:r>
            <a:r>
              <a:rPr dirty="0"/>
              <a:t>and</a:t>
            </a:r>
            <a:r>
              <a:rPr spc="-35" dirty="0"/>
              <a:t> </a:t>
            </a:r>
            <a:r>
              <a:rPr spc="-10" dirty="0"/>
              <a:t>Share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18203" y="5572125"/>
            <a:ext cx="739902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7E7E7E"/>
                </a:solidFill>
                <a:latin typeface="Calibri"/>
                <a:cs typeface="Calibri"/>
              </a:rPr>
              <a:t>Allowing</a:t>
            </a:r>
            <a:r>
              <a:rPr sz="2400" b="1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E7E7E"/>
                </a:solidFill>
                <a:latin typeface="Calibri"/>
                <a:cs typeface="Calibri"/>
              </a:rPr>
              <a:t>fans</a:t>
            </a:r>
            <a:r>
              <a:rPr sz="2400" b="1" spc="-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2400" b="1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E7E7E"/>
                </a:solidFill>
                <a:latin typeface="Calibri"/>
                <a:cs typeface="Calibri"/>
              </a:rPr>
              <a:t>capture</a:t>
            </a:r>
            <a:r>
              <a:rPr sz="2400" b="1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2400" b="1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E7E7E"/>
                </a:solidFill>
                <a:latin typeface="Calibri"/>
                <a:cs typeface="Calibri"/>
              </a:rPr>
              <a:t>share</a:t>
            </a:r>
            <a:r>
              <a:rPr sz="2400" b="1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7E7E7E"/>
                </a:solidFill>
                <a:latin typeface="Calibri"/>
                <a:cs typeface="Calibri"/>
              </a:rPr>
              <a:t>their</a:t>
            </a:r>
            <a:r>
              <a:rPr sz="2400" b="1" spc="-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7E7E7E"/>
                </a:solidFill>
                <a:latin typeface="Calibri"/>
                <a:cs typeface="Calibri"/>
              </a:rPr>
              <a:t>favorite</a:t>
            </a:r>
            <a:r>
              <a:rPr sz="2400" b="1" spc="-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7E7E7E"/>
                </a:solidFill>
                <a:latin typeface="Calibri"/>
                <a:cs typeface="Calibri"/>
              </a:rPr>
              <a:t>moments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43450" y="333375"/>
            <a:ext cx="6381750" cy="5124450"/>
            <a:chOff x="4743450" y="333375"/>
            <a:chExt cx="6381750" cy="51244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91750" y="333375"/>
              <a:ext cx="933450" cy="10953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1125" y="1819275"/>
              <a:ext cx="4886325" cy="31051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3450" y="1400175"/>
              <a:ext cx="5962650" cy="4057650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rcRect t="8000" b="19372"/>
          <a:stretch>
            <a:fillRect/>
          </a:stretch>
        </p:blipFill>
        <p:spPr>
          <a:xfrm>
            <a:off x="1485900" y="1970722"/>
            <a:ext cx="1988317" cy="395382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7523" y="1688464"/>
            <a:ext cx="1867601" cy="96152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745"/>
              </a:spcBef>
            </a:pPr>
            <a:r>
              <a:rPr spc="-10" dirty="0"/>
              <a:t>Automated</a:t>
            </a:r>
            <a:r>
              <a:rPr spc="-250" dirty="0"/>
              <a:t> </a:t>
            </a:r>
            <a:r>
              <a:rPr dirty="0"/>
              <a:t>Content</a:t>
            </a:r>
            <a:r>
              <a:rPr spc="-175" dirty="0"/>
              <a:t> </a:t>
            </a:r>
            <a:r>
              <a:rPr spc="-10" dirty="0"/>
              <a:t>Platform: Summary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23441" y="2674937"/>
            <a:ext cx="131318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45" dirty="0">
                <a:latin typeface="Calibri"/>
                <a:cs typeface="Calibri"/>
              </a:rPr>
              <a:t>Pixellot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85" dirty="0">
                <a:latin typeface="Calibri"/>
                <a:cs typeface="Calibri"/>
              </a:rPr>
              <a:t>Camera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4312" y="3200400"/>
            <a:ext cx="3172460" cy="1905000"/>
            <a:chOff x="314312" y="3200400"/>
            <a:chExt cx="3172460" cy="1905000"/>
          </a:xfrm>
        </p:grpSpPr>
        <p:sp>
          <p:nvSpPr>
            <p:cNvPr id="6" name="object 6"/>
            <p:cNvSpPr/>
            <p:nvPr/>
          </p:nvSpPr>
          <p:spPr>
            <a:xfrm>
              <a:off x="323837" y="3209925"/>
              <a:ext cx="3153410" cy="1885950"/>
            </a:xfrm>
            <a:custGeom>
              <a:avLst/>
              <a:gdLst/>
              <a:ahLst/>
              <a:cxnLst/>
              <a:rect l="l" t="t" r="r" b="b"/>
              <a:pathLst>
                <a:path w="3153410" h="1885950">
                  <a:moveTo>
                    <a:pt x="1576463" y="0"/>
                  </a:moveTo>
                  <a:lnTo>
                    <a:pt x="1090942" y="373507"/>
                  </a:lnTo>
                  <a:lnTo>
                    <a:pt x="312229" y="373507"/>
                  </a:lnTo>
                  <a:lnTo>
                    <a:pt x="485508" y="839343"/>
                  </a:lnTo>
                  <a:lnTo>
                    <a:pt x="0" y="1212850"/>
                  </a:lnTo>
                  <a:lnTo>
                    <a:pt x="701573" y="1420114"/>
                  </a:lnTo>
                  <a:lnTo>
                    <a:pt x="874839" y="1885950"/>
                  </a:lnTo>
                  <a:lnTo>
                    <a:pt x="1576463" y="1678686"/>
                  </a:lnTo>
                  <a:lnTo>
                    <a:pt x="2278011" y="1885950"/>
                  </a:lnTo>
                  <a:lnTo>
                    <a:pt x="2451239" y="1420114"/>
                  </a:lnTo>
                  <a:lnTo>
                    <a:pt x="3152787" y="1212850"/>
                  </a:lnTo>
                  <a:lnTo>
                    <a:pt x="2667266" y="839343"/>
                  </a:lnTo>
                  <a:lnTo>
                    <a:pt x="2840621" y="373507"/>
                  </a:lnTo>
                  <a:lnTo>
                    <a:pt x="2061857" y="373507"/>
                  </a:lnTo>
                  <a:lnTo>
                    <a:pt x="1576463" y="0"/>
                  </a:lnTo>
                  <a:close/>
                </a:path>
              </a:pathLst>
            </a:custGeom>
            <a:solidFill>
              <a:srgbClr val="163D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3837" y="3209925"/>
              <a:ext cx="3153410" cy="1885950"/>
            </a:xfrm>
            <a:custGeom>
              <a:avLst/>
              <a:gdLst/>
              <a:ahLst/>
              <a:cxnLst/>
              <a:rect l="l" t="t" r="r" b="b"/>
              <a:pathLst>
                <a:path w="3153410" h="1885950">
                  <a:moveTo>
                    <a:pt x="0" y="1212850"/>
                  </a:moveTo>
                  <a:lnTo>
                    <a:pt x="485508" y="839343"/>
                  </a:lnTo>
                  <a:lnTo>
                    <a:pt x="312229" y="373507"/>
                  </a:lnTo>
                  <a:lnTo>
                    <a:pt x="1090942" y="373507"/>
                  </a:lnTo>
                  <a:lnTo>
                    <a:pt x="1576463" y="0"/>
                  </a:lnTo>
                  <a:lnTo>
                    <a:pt x="2061857" y="373507"/>
                  </a:lnTo>
                  <a:lnTo>
                    <a:pt x="2840621" y="373507"/>
                  </a:lnTo>
                  <a:lnTo>
                    <a:pt x="2667266" y="839343"/>
                  </a:lnTo>
                  <a:lnTo>
                    <a:pt x="3152787" y="1212850"/>
                  </a:lnTo>
                  <a:lnTo>
                    <a:pt x="2451239" y="1420114"/>
                  </a:lnTo>
                  <a:lnTo>
                    <a:pt x="2278011" y="1885950"/>
                  </a:lnTo>
                  <a:lnTo>
                    <a:pt x="1576463" y="1678686"/>
                  </a:lnTo>
                  <a:lnTo>
                    <a:pt x="874839" y="1885950"/>
                  </a:lnTo>
                  <a:lnTo>
                    <a:pt x="701573" y="1420114"/>
                  </a:lnTo>
                  <a:lnTo>
                    <a:pt x="0" y="121285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9155" y="3614102"/>
            <a:ext cx="2084070" cy="10134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25"/>
              </a:spcBef>
            </a:pPr>
            <a:r>
              <a:rPr sz="3200" b="1" spc="140" dirty="0">
                <a:solidFill>
                  <a:srgbClr val="FFFFFF"/>
                </a:solidFill>
                <a:latin typeface="Calibri"/>
                <a:cs typeface="Calibri"/>
              </a:rPr>
              <a:t>100%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5"/>
              </a:spcBef>
            </a:pPr>
            <a:r>
              <a:rPr sz="3200" b="1" spc="100" dirty="0">
                <a:solidFill>
                  <a:srgbClr val="FFFFFF"/>
                </a:solidFill>
                <a:latin typeface="Calibri"/>
                <a:cs typeface="Calibri"/>
              </a:rPr>
              <a:t>Automated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4709" y="2271077"/>
            <a:ext cx="9766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dirty="0">
                <a:latin typeface="Calibri"/>
                <a:cs typeface="Calibri"/>
              </a:rPr>
              <a:t>Live</a:t>
            </a:r>
            <a:r>
              <a:rPr sz="1400" b="1" spc="204" dirty="0">
                <a:latin typeface="Calibri"/>
                <a:cs typeface="Calibri"/>
              </a:rPr>
              <a:t> </a:t>
            </a:r>
            <a:r>
              <a:rPr sz="1400" b="1" spc="60" dirty="0">
                <a:latin typeface="Calibri"/>
                <a:cs typeface="Calibri"/>
              </a:rPr>
              <a:t>Stream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6809" y="2423477"/>
            <a:ext cx="392430" cy="4051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indent="133985">
              <a:lnSpc>
                <a:spcPct val="76000"/>
              </a:lnSpc>
              <a:spcBef>
                <a:spcPts val="530"/>
              </a:spcBef>
            </a:pPr>
            <a:r>
              <a:rPr sz="1400" b="1" spc="5" dirty="0">
                <a:latin typeface="Calibri"/>
                <a:cs typeface="Calibri"/>
              </a:rPr>
              <a:t>+ </a:t>
            </a:r>
            <a:r>
              <a:rPr sz="1400" b="1" spc="45" dirty="0">
                <a:latin typeface="Calibri"/>
                <a:cs typeface="Calibri"/>
              </a:rPr>
              <a:t>VOD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39698" y="1668838"/>
            <a:ext cx="1112603" cy="122862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3381375" y="2076450"/>
            <a:ext cx="1909445" cy="152400"/>
            <a:chOff x="3381375" y="2076450"/>
            <a:chExt cx="1909445" cy="152400"/>
          </a:xfrm>
        </p:grpSpPr>
        <p:sp>
          <p:nvSpPr>
            <p:cNvPr id="13" name="object 13"/>
            <p:cNvSpPr/>
            <p:nvPr/>
          </p:nvSpPr>
          <p:spPr>
            <a:xfrm>
              <a:off x="3481323" y="2119376"/>
              <a:ext cx="1809750" cy="76200"/>
            </a:xfrm>
            <a:custGeom>
              <a:avLst/>
              <a:gdLst/>
              <a:ahLst/>
              <a:cxnLst/>
              <a:rect l="l" t="t" r="r" b="b"/>
              <a:pathLst>
                <a:path w="1809750" h="76200">
                  <a:moveTo>
                    <a:pt x="1733041" y="0"/>
                  </a:moveTo>
                  <a:lnTo>
                    <a:pt x="1733041" y="76200"/>
                  </a:lnTo>
                  <a:lnTo>
                    <a:pt x="1783841" y="50800"/>
                  </a:lnTo>
                  <a:lnTo>
                    <a:pt x="1745741" y="50800"/>
                  </a:lnTo>
                  <a:lnTo>
                    <a:pt x="1745741" y="25400"/>
                  </a:lnTo>
                  <a:lnTo>
                    <a:pt x="1783841" y="25400"/>
                  </a:lnTo>
                  <a:lnTo>
                    <a:pt x="1733041" y="0"/>
                  </a:lnTo>
                  <a:close/>
                </a:path>
                <a:path w="1809750" h="76200">
                  <a:moveTo>
                    <a:pt x="1733041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1733041" y="50800"/>
                  </a:lnTo>
                  <a:lnTo>
                    <a:pt x="1733041" y="25400"/>
                  </a:lnTo>
                  <a:close/>
                </a:path>
                <a:path w="1809750" h="76200">
                  <a:moveTo>
                    <a:pt x="1783841" y="25400"/>
                  </a:moveTo>
                  <a:lnTo>
                    <a:pt x="1745741" y="25400"/>
                  </a:lnTo>
                  <a:lnTo>
                    <a:pt x="1745741" y="50800"/>
                  </a:lnTo>
                  <a:lnTo>
                    <a:pt x="1783841" y="50800"/>
                  </a:lnTo>
                  <a:lnTo>
                    <a:pt x="1809241" y="38100"/>
                  </a:lnTo>
                  <a:lnTo>
                    <a:pt x="1783841" y="25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1375" y="2076450"/>
              <a:ext cx="152400" cy="1524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9299193" y="2674937"/>
            <a:ext cx="153860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90" dirty="0">
                <a:latin typeface="Calibri"/>
                <a:cs typeface="Calibri"/>
              </a:rPr>
              <a:t>Coaching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45" dirty="0">
                <a:latin typeface="Calibri"/>
                <a:cs typeface="Calibri"/>
              </a:rPr>
              <a:t>Platform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25384" y="2271077"/>
            <a:ext cx="3924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45" dirty="0">
                <a:latin typeface="Calibri"/>
                <a:cs typeface="Calibri"/>
              </a:rPr>
              <a:t>VOD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785491" y="1813242"/>
            <a:ext cx="2317750" cy="649035"/>
            <a:chOff x="8785491" y="1813242"/>
            <a:chExt cx="2317750" cy="649035"/>
          </a:xfrm>
        </p:grpSpPr>
        <p:sp>
          <p:nvSpPr>
            <p:cNvPr id="18" name="object 18"/>
            <p:cNvSpPr/>
            <p:nvPr/>
          </p:nvSpPr>
          <p:spPr>
            <a:xfrm>
              <a:off x="8785491" y="1813242"/>
              <a:ext cx="2317750" cy="647700"/>
            </a:xfrm>
            <a:custGeom>
              <a:avLst/>
              <a:gdLst/>
              <a:ahLst/>
              <a:cxnLst/>
              <a:rect l="l" t="t" r="r" b="b"/>
              <a:pathLst>
                <a:path w="2317750" h="647700">
                  <a:moveTo>
                    <a:pt x="729500" y="309880"/>
                  </a:moveTo>
                  <a:lnTo>
                    <a:pt x="696544" y="209016"/>
                  </a:lnTo>
                  <a:lnTo>
                    <a:pt x="669315" y="125755"/>
                  </a:lnTo>
                  <a:lnTo>
                    <a:pt x="669239" y="125501"/>
                  </a:lnTo>
                  <a:lnTo>
                    <a:pt x="623862" y="125615"/>
                  </a:lnTo>
                  <a:lnTo>
                    <a:pt x="623862" y="209016"/>
                  </a:lnTo>
                  <a:lnTo>
                    <a:pt x="611873" y="309880"/>
                  </a:lnTo>
                  <a:lnTo>
                    <a:pt x="611771" y="310680"/>
                  </a:lnTo>
                  <a:lnTo>
                    <a:pt x="611695" y="311353"/>
                  </a:lnTo>
                  <a:lnTo>
                    <a:pt x="567702" y="311353"/>
                  </a:lnTo>
                  <a:lnTo>
                    <a:pt x="614235" y="209016"/>
                  </a:lnTo>
                  <a:lnTo>
                    <a:pt x="623862" y="209016"/>
                  </a:lnTo>
                  <a:lnTo>
                    <a:pt x="623862" y="125615"/>
                  </a:lnTo>
                  <a:lnTo>
                    <a:pt x="559104" y="125755"/>
                  </a:lnTo>
                  <a:lnTo>
                    <a:pt x="409282" y="417131"/>
                  </a:lnTo>
                  <a:lnTo>
                    <a:pt x="459003" y="244424"/>
                  </a:lnTo>
                  <a:lnTo>
                    <a:pt x="492874" y="126771"/>
                  </a:lnTo>
                  <a:lnTo>
                    <a:pt x="492963" y="126466"/>
                  </a:lnTo>
                  <a:lnTo>
                    <a:pt x="493014" y="126263"/>
                  </a:lnTo>
                  <a:lnTo>
                    <a:pt x="493102" y="125945"/>
                  </a:lnTo>
                  <a:lnTo>
                    <a:pt x="328498" y="126263"/>
                  </a:lnTo>
                  <a:lnTo>
                    <a:pt x="239255" y="299161"/>
                  </a:lnTo>
                  <a:lnTo>
                    <a:pt x="243801" y="244424"/>
                  </a:lnTo>
                  <a:lnTo>
                    <a:pt x="243840" y="243979"/>
                  </a:lnTo>
                  <a:lnTo>
                    <a:pt x="253555" y="126771"/>
                  </a:lnTo>
                  <a:lnTo>
                    <a:pt x="253580" y="126466"/>
                  </a:lnTo>
                  <a:lnTo>
                    <a:pt x="88976" y="126771"/>
                  </a:lnTo>
                  <a:lnTo>
                    <a:pt x="203" y="434809"/>
                  </a:lnTo>
                  <a:lnTo>
                    <a:pt x="101" y="435127"/>
                  </a:lnTo>
                  <a:lnTo>
                    <a:pt x="0" y="435521"/>
                  </a:lnTo>
                  <a:lnTo>
                    <a:pt x="101600" y="435317"/>
                  </a:lnTo>
                  <a:lnTo>
                    <a:pt x="156337" y="244424"/>
                  </a:lnTo>
                  <a:lnTo>
                    <a:pt x="156464" y="243979"/>
                  </a:lnTo>
                  <a:lnTo>
                    <a:pt x="151942" y="431304"/>
                  </a:lnTo>
                  <a:lnTo>
                    <a:pt x="151841" y="435317"/>
                  </a:lnTo>
                  <a:lnTo>
                    <a:pt x="252666" y="435127"/>
                  </a:lnTo>
                  <a:lnTo>
                    <a:pt x="327012" y="299161"/>
                  </a:lnTo>
                  <a:lnTo>
                    <a:pt x="356933" y="244424"/>
                  </a:lnTo>
                  <a:lnTo>
                    <a:pt x="301802" y="434809"/>
                  </a:lnTo>
                  <a:lnTo>
                    <a:pt x="301752" y="435000"/>
                  </a:lnTo>
                  <a:lnTo>
                    <a:pt x="404126" y="434809"/>
                  </a:lnTo>
                  <a:lnTo>
                    <a:pt x="520763" y="434492"/>
                  </a:lnTo>
                  <a:lnTo>
                    <a:pt x="542696" y="384467"/>
                  </a:lnTo>
                  <a:lnTo>
                    <a:pt x="594042" y="384429"/>
                  </a:lnTo>
                  <a:lnTo>
                    <a:pt x="587248" y="434174"/>
                  </a:lnTo>
                  <a:lnTo>
                    <a:pt x="587222" y="434365"/>
                  </a:lnTo>
                  <a:lnTo>
                    <a:pt x="689216" y="434174"/>
                  </a:lnTo>
                  <a:lnTo>
                    <a:pt x="705383" y="384467"/>
                  </a:lnTo>
                  <a:lnTo>
                    <a:pt x="705421" y="384340"/>
                  </a:lnTo>
                  <a:lnTo>
                    <a:pt x="728573" y="313143"/>
                  </a:lnTo>
                  <a:lnTo>
                    <a:pt x="729145" y="311353"/>
                  </a:lnTo>
                  <a:lnTo>
                    <a:pt x="729195" y="311226"/>
                  </a:lnTo>
                  <a:lnTo>
                    <a:pt x="729500" y="310273"/>
                  </a:lnTo>
                  <a:lnTo>
                    <a:pt x="729500" y="309880"/>
                  </a:lnTo>
                  <a:close/>
                </a:path>
                <a:path w="2317750" h="647700">
                  <a:moveTo>
                    <a:pt x="1003300" y="647077"/>
                  </a:moveTo>
                  <a:lnTo>
                    <a:pt x="943610" y="470598"/>
                  </a:lnTo>
                  <a:lnTo>
                    <a:pt x="889736" y="311353"/>
                  </a:lnTo>
                  <a:lnTo>
                    <a:pt x="889698" y="309880"/>
                  </a:lnTo>
                  <a:lnTo>
                    <a:pt x="917257" y="225679"/>
                  </a:lnTo>
                  <a:lnTo>
                    <a:pt x="991044" y="266"/>
                  </a:lnTo>
                  <a:lnTo>
                    <a:pt x="991133" y="0"/>
                  </a:lnTo>
                  <a:lnTo>
                    <a:pt x="956945" y="0"/>
                  </a:lnTo>
                  <a:lnTo>
                    <a:pt x="828662" y="266"/>
                  </a:lnTo>
                  <a:lnTo>
                    <a:pt x="862850" y="266"/>
                  </a:lnTo>
                  <a:lnTo>
                    <a:pt x="832535" y="102539"/>
                  </a:lnTo>
                  <a:lnTo>
                    <a:pt x="832929" y="102539"/>
                  </a:lnTo>
                  <a:lnTo>
                    <a:pt x="833716" y="102920"/>
                  </a:lnTo>
                  <a:lnTo>
                    <a:pt x="834097" y="102920"/>
                  </a:lnTo>
                  <a:lnTo>
                    <a:pt x="835660" y="103301"/>
                  </a:lnTo>
                  <a:lnTo>
                    <a:pt x="835660" y="103682"/>
                  </a:lnTo>
                  <a:lnTo>
                    <a:pt x="852690" y="112725"/>
                  </a:lnTo>
                  <a:lnTo>
                    <a:pt x="866051" y="126199"/>
                  </a:lnTo>
                  <a:lnTo>
                    <a:pt x="874763" y="143179"/>
                  </a:lnTo>
                  <a:lnTo>
                    <a:pt x="877887" y="162699"/>
                  </a:lnTo>
                  <a:lnTo>
                    <a:pt x="872934" y="187223"/>
                  </a:lnTo>
                  <a:lnTo>
                    <a:pt x="859307" y="207225"/>
                  </a:lnTo>
                  <a:lnTo>
                    <a:pt x="839089" y="220700"/>
                  </a:lnTo>
                  <a:lnTo>
                    <a:pt x="814311" y="225679"/>
                  </a:lnTo>
                  <a:lnTo>
                    <a:pt x="804621" y="224980"/>
                  </a:lnTo>
                  <a:lnTo>
                    <a:pt x="769467" y="207606"/>
                  </a:lnTo>
                  <a:lnTo>
                    <a:pt x="750862" y="162953"/>
                  </a:lnTo>
                  <a:lnTo>
                    <a:pt x="752170" y="150215"/>
                  </a:lnTo>
                  <a:lnTo>
                    <a:pt x="775068" y="113182"/>
                  </a:lnTo>
                  <a:lnTo>
                    <a:pt x="795502" y="102666"/>
                  </a:lnTo>
                  <a:lnTo>
                    <a:pt x="764857" y="266"/>
                  </a:lnTo>
                  <a:lnTo>
                    <a:pt x="764781" y="0"/>
                  </a:lnTo>
                  <a:lnTo>
                    <a:pt x="636498" y="266"/>
                  </a:lnTo>
                  <a:lnTo>
                    <a:pt x="739419" y="310273"/>
                  </a:lnTo>
                  <a:lnTo>
                    <a:pt x="739495" y="310680"/>
                  </a:lnTo>
                  <a:lnTo>
                    <a:pt x="627189" y="647077"/>
                  </a:lnTo>
                  <a:lnTo>
                    <a:pt x="627138" y="647204"/>
                  </a:lnTo>
                  <a:lnTo>
                    <a:pt x="627062" y="647458"/>
                  </a:lnTo>
                  <a:lnTo>
                    <a:pt x="758012" y="647204"/>
                  </a:lnTo>
                  <a:lnTo>
                    <a:pt x="814832" y="470598"/>
                  </a:lnTo>
                  <a:lnTo>
                    <a:pt x="872337" y="647077"/>
                  </a:lnTo>
                  <a:lnTo>
                    <a:pt x="872413" y="647331"/>
                  </a:lnTo>
                  <a:lnTo>
                    <a:pt x="1003300" y="647077"/>
                  </a:lnTo>
                  <a:close/>
                </a:path>
                <a:path w="2317750" h="647700">
                  <a:moveTo>
                    <a:pt x="1210919" y="168440"/>
                  </a:moveTo>
                  <a:lnTo>
                    <a:pt x="1164221" y="127355"/>
                  </a:lnTo>
                  <a:lnTo>
                    <a:pt x="1079246" y="127355"/>
                  </a:lnTo>
                  <a:lnTo>
                    <a:pt x="1079246" y="202831"/>
                  </a:lnTo>
                  <a:lnTo>
                    <a:pt x="1061262" y="262674"/>
                  </a:lnTo>
                  <a:lnTo>
                    <a:pt x="1033081" y="262674"/>
                  </a:lnTo>
                  <a:lnTo>
                    <a:pt x="1051128" y="202831"/>
                  </a:lnTo>
                  <a:lnTo>
                    <a:pt x="1079246" y="202831"/>
                  </a:lnTo>
                  <a:lnTo>
                    <a:pt x="1079246" y="127355"/>
                  </a:lnTo>
                  <a:lnTo>
                    <a:pt x="958951" y="127355"/>
                  </a:lnTo>
                  <a:lnTo>
                    <a:pt x="958761" y="127355"/>
                  </a:lnTo>
                  <a:lnTo>
                    <a:pt x="897928" y="307276"/>
                  </a:lnTo>
                  <a:lnTo>
                    <a:pt x="940727" y="432130"/>
                  </a:lnTo>
                  <a:lnTo>
                    <a:pt x="982472" y="432447"/>
                  </a:lnTo>
                  <a:lnTo>
                    <a:pt x="1010069" y="339623"/>
                  </a:lnTo>
                  <a:lnTo>
                    <a:pt x="1100861" y="339420"/>
                  </a:lnTo>
                  <a:lnTo>
                    <a:pt x="1172210" y="298399"/>
                  </a:lnTo>
                  <a:lnTo>
                    <a:pt x="1182852" y="262674"/>
                  </a:lnTo>
                  <a:lnTo>
                    <a:pt x="1200683" y="202831"/>
                  </a:lnTo>
                  <a:lnTo>
                    <a:pt x="1210919" y="168440"/>
                  </a:lnTo>
                  <a:close/>
                </a:path>
                <a:path w="2317750" h="647700">
                  <a:moveTo>
                    <a:pt x="1497266" y="167805"/>
                  </a:moveTo>
                  <a:lnTo>
                    <a:pt x="1449616" y="125501"/>
                  </a:lnTo>
                  <a:lnTo>
                    <a:pt x="1367485" y="125679"/>
                  </a:lnTo>
                  <a:lnTo>
                    <a:pt x="1367485" y="198424"/>
                  </a:lnTo>
                  <a:lnTo>
                    <a:pt x="1355178" y="238937"/>
                  </a:lnTo>
                  <a:lnTo>
                    <a:pt x="1324279" y="238937"/>
                  </a:lnTo>
                  <a:lnTo>
                    <a:pt x="1336598" y="198424"/>
                  </a:lnTo>
                  <a:lnTo>
                    <a:pt x="1367485" y="198424"/>
                  </a:lnTo>
                  <a:lnTo>
                    <a:pt x="1367485" y="125679"/>
                  </a:lnTo>
                  <a:lnTo>
                    <a:pt x="1237919" y="125945"/>
                  </a:lnTo>
                  <a:lnTo>
                    <a:pt x="1146771" y="431177"/>
                  </a:lnTo>
                  <a:lnTo>
                    <a:pt x="1146683" y="431495"/>
                  </a:lnTo>
                  <a:lnTo>
                    <a:pt x="1146606" y="431749"/>
                  </a:lnTo>
                  <a:lnTo>
                    <a:pt x="1267167" y="431495"/>
                  </a:lnTo>
                  <a:lnTo>
                    <a:pt x="1303185" y="312889"/>
                  </a:lnTo>
                  <a:lnTo>
                    <a:pt x="1333309" y="312889"/>
                  </a:lnTo>
                  <a:lnTo>
                    <a:pt x="1298143" y="431177"/>
                  </a:lnTo>
                  <a:lnTo>
                    <a:pt x="1298067" y="431444"/>
                  </a:lnTo>
                  <a:lnTo>
                    <a:pt x="1418196" y="431177"/>
                  </a:lnTo>
                  <a:lnTo>
                    <a:pt x="1400746" y="431177"/>
                  </a:lnTo>
                  <a:lnTo>
                    <a:pt x="1418196" y="431152"/>
                  </a:lnTo>
                  <a:lnTo>
                    <a:pt x="1453527" y="312889"/>
                  </a:lnTo>
                  <a:lnTo>
                    <a:pt x="1456118" y="304215"/>
                  </a:lnTo>
                  <a:lnTo>
                    <a:pt x="1424012" y="275882"/>
                  </a:lnTo>
                  <a:lnTo>
                    <a:pt x="1473835" y="245833"/>
                  </a:lnTo>
                  <a:lnTo>
                    <a:pt x="1475905" y="238937"/>
                  </a:lnTo>
                  <a:lnTo>
                    <a:pt x="1488059" y="198424"/>
                  </a:lnTo>
                  <a:lnTo>
                    <a:pt x="1497266" y="167805"/>
                  </a:lnTo>
                  <a:close/>
                </a:path>
                <a:path w="2317750" h="647700">
                  <a:moveTo>
                    <a:pt x="1759800" y="124866"/>
                  </a:moveTo>
                  <a:lnTo>
                    <a:pt x="1732241" y="124866"/>
                  </a:lnTo>
                  <a:lnTo>
                    <a:pt x="1523479" y="125310"/>
                  </a:lnTo>
                  <a:lnTo>
                    <a:pt x="1432153" y="431126"/>
                  </a:lnTo>
                  <a:lnTo>
                    <a:pt x="1667802" y="430669"/>
                  </a:lnTo>
                  <a:lnTo>
                    <a:pt x="1692656" y="346379"/>
                  </a:lnTo>
                  <a:lnTo>
                    <a:pt x="1692732" y="346125"/>
                  </a:lnTo>
                  <a:lnTo>
                    <a:pt x="1577987" y="346379"/>
                  </a:lnTo>
                  <a:lnTo>
                    <a:pt x="1587538" y="316458"/>
                  </a:lnTo>
                  <a:lnTo>
                    <a:pt x="1682229" y="316268"/>
                  </a:lnTo>
                  <a:lnTo>
                    <a:pt x="1705864" y="234594"/>
                  </a:lnTo>
                  <a:lnTo>
                    <a:pt x="1705927" y="234416"/>
                  </a:lnTo>
                  <a:lnTo>
                    <a:pt x="1611312" y="234594"/>
                  </a:lnTo>
                  <a:lnTo>
                    <a:pt x="1619389" y="206908"/>
                  </a:lnTo>
                  <a:lnTo>
                    <a:pt x="1735353" y="206654"/>
                  </a:lnTo>
                  <a:lnTo>
                    <a:pt x="1759800" y="124866"/>
                  </a:lnTo>
                  <a:close/>
                </a:path>
                <a:path w="2317750" h="647700">
                  <a:moveTo>
                    <a:pt x="2031936" y="166395"/>
                  </a:moveTo>
                  <a:lnTo>
                    <a:pt x="1985060" y="124472"/>
                  </a:lnTo>
                  <a:lnTo>
                    <a:pt x="1956739" y="124472"/>
                  </a:lnTo>
                  <a:lnTo>
                    <a:pt x="1900262" y="124599"/>
                  </a:lnTo>
                  <a:lnTo>
                    <a:pt x="1900262" y="201168"/>
                  </a:lnTo>
                  <a:lnTo>
                    <a:pt x="1882190" y="261010"/>
                  </a:lnTo>
                  <a:lnTo>
                    <a:pt x="1853996" y="261010"/>
                  </a:lnTo>
                  <a:lnTo>
                    <a:pt x="1872056" y="201168"/>
                  </a:lnTo>
                  <a:lnTo>
                    <a:pt x="1900262" y="201168"/>
                  </a:lnTo>
                  <a:lnTo>
                    <a:pt x="1900262" y="124599"/>
                  </a:lnTo>
                  <a:lnTo>
                    <a:pt x="1774139" y="124866"/>
                  </a:lnTo>
                  <a:lnTo>
                    <a:pt x="1682915" y="430415"/>
                  </a:lnTo>
                  <a:lnTo>
                    <a:pt x="1682838" y="430669"/>
                  </a:lnTo>
                  <a:lnTo>
                    <a:pt x="1803400" y="430415"/>
                  </a:lnTo>
                  <a:lnTo>
                    <a:pt x="1830997" y="337578"/>
                  </a:lnTo>
                  <a:lnTo>
                    <a:pt x="1921789" y="337388"/>
                  </a:lnTo>
                  <a:lnTo>
                    <a:pt x="1993214" y="296354"/>
                  </a:lnTo>
                  <a:lnTo>
                    <a:pt x="2003742" y="261010"/>
                  </a:lnTo>
                  <a:lnTo>
                    <a:pt x="2021573" y="201168"/>
                  </a:lnTo>
                  <a:lnTo>
                    <a:pt x="2031936" y="166395"/>
                  </a:lnTo>
                  <a:close/>
                </a:path>
                <a:path w="2317750" h="647700">
                  <a:moveTo>
                    <a:pt x="2317407" y="164617"/>
                  </a:moveTo>
                  <a:lnTo>
                    <a:pt x="2270188" y="123786"/>
                  </a:lnTo>
                  <a:lnTo>
                    <a:pt x="2114905" y="124091"/>
                  </a:lnTo>
                  <a:lnTo>
                    <a:pt x="2046249" y="165506"/>
                  </a:lnTo>
                  <a:lnTo>
                    <a:pt x="2013267" y="275755"/>
                  </a:lnTo>
                  <a:lnTo>
                    <a:pt x="2150846" y="313715"/>
                  </a:lnTo>
                  <a:lnTo>
                    <a:pt x="2138946" y="354228"/>
                  </a:lnTo>
                  <a:lnTo>
                    <a:pt x="2110397" y="354228"/>
                  </a:lnTo>
                  <a:lnTo>
                    <a:pt x="2120214" y="319328"/>
                  </a:lnTo>
                  <a:lnTo>
                    <a:pt x="2120290" y="319074"/>
                  </a:lnTo>
                  <a:lnTo>
                    <a:pt x="1999729" y="319328"/>
                  </a:lnTo>
                  <a:lnTo>
                    <a:pt x="1979853" y="386003"/>
                  </a:lnTo>
                  <a:lnTo>
                    <a:pt x="2027847" y="429831"/>
                  </a:lnTo>
                  <a:lnTo>
                    <a:pt x="2180094" y="429514"/>
                  </a:lnTo>
                  <a:lnTo>
                    <a:pt x="2249093" y="388493"/>
                  </a:lnTo>
                  <a:lnTo>
                    <a:pt x="2259520" y="354228"/>
                  </a:lnTo>
                  <a:lnTo>
                    <a:pt x="2285987" y="267195"/>
                  </a:lnTo>
                  <a:lnTo>
                    <a:pt x="2147976" y="228866"/>
                  </a:lnTo>
                  <a:lnTo>
                    <a:pt x="2157526" y="197789"/>
                  </a:lnTo>
                  <a:lnTo>
                    <a:pt x="2185301" y="197789"/>
                  </a:lnTo>
                  <a:lnTo>
                    <a:pt x="2178862" y="220954"/>
                  </a:lnTo>
                  <a:lnTo>
                    <a:pt x="2178786" y="221208"/>
                  </a:lnTo>
                  <a:lnTo>
                    <a:pt x="2300567" y="220954"/>
                  </a:lnTo>
                  <a:lnTo>
                    <a:pt x="2304796" y="206908"/>
                  </a:lnTo>
                  <a:lnTo>
                    <a:pt x="2307513" y="197789"/>
                  </a:lnTo>
                  <a:lnTo>
                    <a:pt x="2317407" y="164617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861452" y="2280521"/>
              <a:ext cx="120014" cy="177800"/>
            </a:xfrm>
            <a:custGeom>
              <a:avLst/>
              <a:gdLst/>
              <a:ahLst/>
              <a:cxnLst/>
              <a:rect l="l" t="t" r="r" b="b"/>
              <a:pathLst>
                <a:path w="120015" h="177800">
                  <a:moveTo>
                    <a:pt x="112141" y="0"/>
                  </a:moveTo>
                  <a:lnTo>
                    <a:pt x="69176" y="0"/>
                  </a:lnTo>
                  <a:lnTo>
                    <a:pt x="0" y="177305"/>
                  </a:lnTo>
                  <a:lnTo>
                    <a:pt x="35065" y="177305"/>
                  </a:lnTo>
                  <a:lnTo>
                    <a:pt x="47824" y="140491"/>
                  </a:lnTo>
                  <a:lnTo>
                    <a:pt x="118124" y="140491"/>
                  </a:lnTo>
                  <a:lnTo>
                    <a:pt x="117045" y="115162"/>
                  </a:lnTo>
                  <a:lnTo>
                    <a:pt x="56938" y="115162"/>
                  </a:lnTo>
                  <a:lnTo>
                    <a:pt x="83498" y="41978"/>
                  </a:lnTo>
                  <a:lnTo>
                    <a:pt x="113928" y="41978"/>
                  </a:lnTo>
                  <a:lnTo>
                    <a:pt x="112141" y="0"/>
                  </a:lnTo>
                  <a:close/>
                </a:path>
                <a:path w="120015" h="177800">
                  <a:moveTo>
                    <a:pt x="118124" y="140491"/>
                  </a:moveTo>
                  <a:lnTo>
                    <a:pt x="84713" y="140491"/>
                  </a:lnTo>
                  <a:lnTo>
                    <a:pt x="84713" y="177305"/>
                  </a:lnTo>
                  <a:lnTo>
                    <a:pt x="119692" y="177305"/>
                  </a:lnTo>
                  <a:lnTo>
                    <a:pt x="118124" y="140491"/>
                  </a:lnTo>
                  <a:close/>
                </a:path>
                <a:path w="120015" h="177800">
                  <a:moveTo>
                    <a:pt x="113928" y="41978"/>
                  </a:moveTo>
                  <a:lnTo>
                    <a:pt x="83498" y="41978"/>
                  </a:lnTo>
                  <a:lnTo>
                    <a:pt x="84019" y="115162"/>
                  </a:lnTo>
                  <a:lnTo>
                    <a:pt x="117045" y="115162"/>
                  </a:lnTo>
                  <a:lnTo>
                    <a:pt x="113928" y="41978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861452" y="2280521"/>
              <a:ext cx="120014" cy="177800"/>
            </a:xfrm>
            <a:custGeom>
              <a:avLst/>
              <a:gdLst/>
              <a:ahLst/>
              <a:cxnLst/>
              <a:rect l="l" t="t" r="r" b="b"/>
              <a:pathLst>
                <a:path w="120015" h="177800">
                  <a:moveTo>
                    <a:pt x="69176" y="0"/>
                  </a:moveTo>
                  <a:lnTo>
                    <a:pt x="112141" y="0"/>
                  </a:lnTo>
                  <a:lnTo>
                    <a:pt x="119692" y="177305"/>
                  </a:lnTo>
                  <a:lnTo>
                    <a:pt x="84713" y="177305"/>
                  </a:lnTo>
                  <a:lnTo>
                    <a:pt x="84713" y="140491"/>
                  </a:lnTo>
                  <a:lnTo>
                    <a:pt x="47824" y="140491"/>
                  </a:lnTo>
                  <a:lnTo>
                    <a:pt x="35065" y="177305"/>
                  </a:lnTo>
                  <a:lnTo>
                    <a:pt x="0" y="177305"/>
                  </a:lnTo>
                  <a:lnTo>
                    <a:pt x="69176" y="0"/>
                  </a:lnTo>
                  <a:close/>
                </a:path>
                <a:path w="120015" h="177800">
                  <a:moveTo>
                    <a:pt x="56938" y="115162"/>
                  </a:moveTo>
                  <a:lnTo>
                    <a:pt x="84019" y="115162"/>
                  </a:lnTo>
                  <a:lnTo>
                    <a:pt x="83498" y="41978"/>
                  </a:lnTo>
                  <a:lnTo>
                    <a:pt x="56938" y="115162"/>
                  </a:lnTo>
                  <a:close/>
                </a:path>
              </a:pathLst>
            </a:custGeom>
            <a:ln w="6444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00847" y="2280461"/>
              <a:ext cx="132715" cy="177800"/>
            </a:xfrm>
            <a:custGeom>
              <a:avLst/>
              <a:gdLst/>
              <a:ahLst/>
              <a:cxnLst/>
              <a:rect l="l" t="t" r="r" b="b"/>
              <a:pathLst>
                <a:path w="132715" h="177800">
                  <a:moveTo>
                    <a:pt x="82803" y="0"/>
                  </a:moveTo>
                  <a:lnTo>
                    <a:pt x="30725" y="0"/>
                  </a:lnTo>
                  <a:lnTo>
                    <a:pt x="0" y="177300"/>
                  </a:lnTo>
                  <a:lnTo>
                    <a:pt x="52077" y="177300"/>
                  </a:lnTo>
                  <a:lnTo>
                    <a:pt x="79799" y="173727"/>
                  </a:lnTo>
                  <a:lnTo>
                    <a:pt x="99262" y="163782"/>
                  </a:lnTo>
                  <a:lnTo>
                    <a:pt x="108556" y="152354"/>
                  </a:lnTo>
                  <a:lnTo>
                    <a:pt x="40620" y="152354"/>
                  </a:lnTo>
                  <a:lnTo>
                    <a:pt x="62753" y="25132"/>
                  </a:lnTo>
                  <a:lnTo>
                    <a:pt x="130748" y="25132"/>
                  </a:lnTo>
                  <a:lnTo>
                    <a:pt x="125301" y="13539"/>
                  </a:lnTo>
                  <a:lnTo>
                    <a:pt x="109280" y="3582"/>
                  </a:lnTo>
                  <a:lnTo>
                    <a:pt x="82803" y="0"/>
                  </a:lnTo>
                  <a:close/>
                </a:path>
                <a:path w="132715" h="177800">
                  <a:moveTo>
                    <a:pt x="130748" y="25132"/>
                  </a:moveTo>
                  <a:lnTo>
                    <a:pt x="77422" y="25132"/>
                  </a:lnTo>
                  <a:lnTo>
                    <a:pt x="88099" y="26427"/>
                  </a:lnTo>
                  <a:lnTo>
                    <a:pt x="94228" y="30324"/>
                  </a:lnTo>
                  <a:lnTo>
                    <a:pt x="96597" y="36841"/>
                  </a:lnTo>
                  <a:lnTo>
                    <a:pt x="95996" y="45994"/>
                  </a:lnTo>
                  <a:lnTo>
                    <a:pt x="81067" y="131427"/>
                  </a:lnTo>
                  <a:lnTo>
                    <a:pt x="78478" y="140581"/>
                  </a:lnTo>
                  <a:lnTo>
                    <a:pt x="73831" y="147098"/>
                  </a:lnTo>
                  <a:lnTo>
                    <a:pt x="66335" y="150995"/>
                  </a:lnTo>
                  <a:lnTo>
                    <a:pt x="54654" y="152354"/>
                  </a:lnTo>
                  <a:lnTo>
                    <a:pt x="108556" y="152354"/>
                  </a:lnTo>
                  <a:lnTo>
                    <a:pt x="111581" y="148634"/>
                  </a:lnTo>
                  <a:lnTo>
                    <a:pt x="117834" y="129522"/>
                  </a:lnTo>
                  <a:lnTo>
                    <a:pt x="132191" y="47849"/>
                  </a:lnTo>
                  <a:lnTo>
                    <a:pt x="132213" y="45994"/>
                  </a:lnTo>
                  <a:lnTo>
                    <a:pt x="132322" y="36841"/>
                  </a:lnTo>
                  <a:lnTo>
                    <a:pt x="132420" y="28689"/>
                  </a:lnTo>
                  <a:lnTo>
                    <a:pt x="130748" y="25132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000847" y="2280461"/>
              <a:ext cx="132715" cy="177800"/>
            </a:xfrm>
            <a:custGeom>
              <a:avLst/>
              <a:gdLst/>
              <a:ahLst/>
              <a:cxnLst/>
              <a:rect l="l" t="t" r="r" b="b"/>
              <a:pathLst>
                <a:path w="132715" h="177800">
                  <a:moveTo>
                    <a:pt x="117869" y="129449"/>
                  </a:moveTo>
                  <a:lnTo>
                    <a:pt x="111581" y="148634"/>
                  </a:lnTo>
                  <a:lnTo>
                    <a:pt x="99262" y="163782"/>
                  </a:lnTo>
                  <a:lnTo>
                    <a:pt x="79799" y="173727"/>
                  </a:lnTo>
                  <a:lnTo>
                    <a:pt x="52077" y="177300"/>
                  </a:lnTo>
                  <a:lnTo>
                    <a:pt x="0" y="177300"/>
                  </a:lnTo>
                  <a:lnTo>
                    <a:pt x="30725" y="0"/>
                  </a:lnTo>
                  <a:lnTo>
                    <a:pt x="82803" y="0"/>
                  </a:lnTo>
                  <a:lnTo>
                    <a:pt x="109280" y="3582"/>
                  </a:lnTo>
                  <a:lnTo>
                    <a:pt x="125301" y="13539"/>
                  </a:lnTo>
                  <a:lnTo>
                    <a:pt x="132420" y="28689"/>
                  </a:lnTo>
                  <a:lnTo>
                    <a:pt x="132191" y="47849"/>
                  </a:lnTo>
                  <a:lnTo>
                    <a:pt x="117869" y="129385"/>
                  </a:lnTo>
                  <a:close/>
                </a:path>
                <a:path w="132715" h="177800">
                  <a:moveTo>
                    <a:pt x="40620" y="152290"/>
                  </a:moveTo>
                  <a:lnTo>
                    <a:pt x="78478" y="140581"/>
                  </a:lnTo>
                  <a:lnTo>
                    <a:pt x="95996" y="45994"/>
                  </a:lnTo>
                  <a:lnTo>
                    <a:pt x="96597" y="36841"/>
                  </a:lnTo>
                  <a:lnTo>
                    <a:pt x="94228" y="30324"/>
                  </a:lnTo>
                  <a:lnTo>
                    <a:pt x="88099" y="26427"/>
                  </a:lnTo>
                  <a:lnTo>
                    <a:pt x="77422" y="25132"/>
                  </a:lnTo>
                  <a:lnTo>
                    <a:pt x="62753" y="25132"/>
                  </a:lnTo>
                  <a:lnTo>
                    <a:pt x="40620" y="152354"/>
                  </a:lnTo>
                  <a:close/>
                </a:path>
              </a:pathLst>
            </a:custGeom>
            <a:ln w="6444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53088" y="2280521"/>
              <a:ext cx="121920" cy="177800"/>
            </a:xfrm>
            <a:custGeom>
              <a:avLst/>
              <a:gdLst/>
              <a:ahLst/>
              <a:cxnLst/>
              <a:rect l="l" t="t" r="r" b="b"/>
              <a:pathLst>
                <a:path w="121920" h="177800">
                  <a:moveTo>
                    <a:pt x="121775" y="0"/>
                  </a:moveTo>
                  <a:lnTo>
                    <a:pt x="85234" y="0"/>
                  </a:lnTo>
                  <a:lnTo>
                    <a:pt x="39318" y="124221"/>
                  </a:lnTo>
                  <a:lnTo>
                    <a:pt x="36541" y="0"/>
                  </a:lnTo>
                  <a:lnTo>
                    <a:pt x="0" y="0"/>
                  </a:lnTo>
                  <a:lnTo>
                    <a:pt x="11891" y="177305"/>
                  </a:lnTo>
                  <a:lnTo>
                    <a:pt x="48432" y="177305"/>
                  </a:lnTo>
                  <a:lnTo>
                    <a:pt x="121775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153088" y="2280521"/>
              <a:ext cx="121920" cy="177800"/>
            </a:xfrm>
            <a:custGeom>
              <a:avLst/>
              <a:gdLst/>
              <a:ahLst/>
              <a:cxnLst/>
              <a:rect l="l" t="t" r="r" b="b"/>
              <a:pathLst>
                <a:path w="121920" h="177800">
                  <a:moveTo>
                    <a:pt x="39318" y="124221"/>
                  </a:moveTo>
                  <a:lnTo>
                    <a:pt x="85234" y="0"/>
                  </a:lnTo>
                  <a:lnTo>
                    <a:pt x="121775" y="0"/>
                  </a:lnTo>
                  <a:lnTo>
                    <a:pt x="48432" y="177305"/>
                  </a:lnTo>
                  <a:lnTo>
                    <a:pt x="11891" y="177305"/>
                  </a:lnTo>
                  <a:lnTo>
                    <a:pt x="0" y="0"/>
                  </a:lnTo>
                  <a:lnTo>
                    <a:pt x="36541" y="0"/>
                  </a:lnTo>
                  <a:lnTo>
                    <a:pt x="39318" y="124221"/>
                  </a:lnTo>
                  <a:close/>
                </a:path>
              </a:pathLst>
            </a:custGeom>
            <a:ln w="6467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239798" y="2280521"/>
              <a:ext cx="120014" cy="177800"/>
            </a:xfrm>
            <a:custGeom>
              <a:avLst/>
              <a:gdLst/>
              <a:ahLst/>
              <a:cxnLst/>
              <a:rect l="l" t="t" r="r" b="b"/>
              <a:pathLst>
                <a:path w="120015" h="177800">
                  <a:moveTo>
                    <a:pt x="112141" y="0"/>
                  </a:moveTo>
                  <a:lnTo>
                    <a:pt x="69176" y="0"/>
                  </a:lnTo>
                  <a:lnTo>
                    <a:pt x="0" y="177305"/>
                  </a:lnTo>
                  <a:lnTo>
                    <a:pt x="35065" y="177305"/>
                  </a:lnTo>
                  <a:lnTo>
                    <a:pt x="47824" y="140491"/>
                  </a:lnTo>
                  <a:lnTo>
                    <a:pt x="118124" y="140491"/>
                  </a:lnTo>
                  <a:lnTo>
                    <a:pt x="117045" y="115162"/>
                  </a:lnTo>
                  <a:lnTo>
                    <a:pt x="56938" y="115162"/>
                  </a:lnTo>
                  <a:lnTo>
                    <a:pt x="83498" y="41978"/>
                  </a:lnTo>
                  <a:lnTo>
                    <a:pt x="113928" y="41978"/>
                  </a:lnTo>
                  <a:lnTo>
                    <a:pt x="112141" y="0"/>
                  </a:lnTo>
                  <a:close/>
                </a:path>
                <a:path w="120015" h="177800">
                  <a:moveTo>
                    <a:pt x="118124" y="140491"/>
                  </a:moveTo>
                  <a:lnTo>
                    <a:pt x="84713" y="140491"/>
                  </a:lnTo>
                  <a:lnTo>
                    <a:pt x="84713" y="177305"/>
                  </a:lnTo>
                  <a:lnTo>
                    <a:pt x="119692" y="177305"/>
                  </a:lnTo>
                  <a:lnTo>
                    <a:pt x="118124" y="140491"/>
                  </a:lnTo>
                  <a:close/>
                </a:path>
                <a:path w="120015" h="177800">
                  <a:moveTo>
                    <a:pt x="113928" y="41978"/>
                  </a:moveTo>
                  <a:lnTo>
                    <a:pt x="83498" y="41978"/>
                  </a:lnTo>
                  <a:lnTo>
                    <a:pt x="84019" y="115162"/>
                  </a:lnTo>
                  <a:lnTo>
                    <a:pt x="117045" y="115162"/>
                  </a:lnTo>
                  <a:lnTo>
                    <a:pt x="113928" y="41978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239798" y="2280521"/>
              <a:ext cx="120014" cy="177800"/>
            </a:xfrm>
            <a:custGeom>
              <a:avLst/>
              <a:gdLst/>
              <a:ahLst/>
              <a:cxnLst/>
              <a:rect l="l" t="t" r="r" b="b"/>
              <a:pathLst>
                <a:path w="120015" h="177800">
                  <a:moveTo>
                    <a:pt x="69176" y="0"/>
                  </a:moveTo>
                  <a:lnTo>
                    <a:pt x="112141" y="0"/>
                  </a:lnTo>
                  <a:lnTo>
                    <a:pt x="119692" y="177305"/>
                  </a:lnTo>
                  <a:lnTo>
                    <a:pt x="84713" y="177305"/>
                  </a:lnTo>
                  <a:lnTo>
                    <a:pt x="84713" y="140491"/>
                  </a:lnTo>
                  <a:lnTo>
                    <a:pt x="47824" y="140491"/>
                  </a:lnTo>
                  <a:lnTo>
                    <a:pt x="35065" y="177305"/>
                  </a:lnTo>
                  <a:lnTo>
                    <a:pt x="0" y="177305"/>
                  </a:lnTo>
                  <a:lnTo>
                    <a:pt x="69176" y="0"/>
                  </a:lnTo>
                  <a:close/>
                </a:path>
                <a:path w="120015" h="177800">
                  <a:moveTo>
                    <a:pt x="56938" y="115162"/>
                  </a:moveTo>
                  <a:lnTo>
                    <a:pt x="84019" y="115162"/>
                  </a:lnTo>
                  <a:lnTo>
                    <a:pt x="83498" y="41978"/>
                  </a:lnTo>
                  <a:lnTo>
                    <a:pt x="56938" y="115162"/>
                  </a:lnTo>
                  <a:close/>
                </a:path>
              </a:pathLst>
            </a:custGeom>
            <a:ln w="6444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379540" y="2280521"/>
              <a:ext cx="142875" cy="177800"/>
            </a:xfrm>
            <a:custGeom>
              <a:avLst/>
              <a:gdLst/>
              <a:ahLst/>
              <a:cxnLst/>
              <a:rect l="l" t="t" r="r" b="b"/>
              <a:pathLst>
                <a:path w="142875" h="177800">
                  <a:moveTo>
                    <a:pt x="142519" y="0"/>
                  </a:moveTo>
                  <a:lnTo>
                    <a:pt x="109623" y="0"/>
                  </a:lnTo>
                  <a:lnTo>
                    <a:pt x="91309" y="104570"/>
                  </a:lnTo>
                  <a:lnTo>
                    <a:pt x="63621" y="0"/>
                  </a:lnTo>
                  <a:lnTo>
                    <a:pt x="30725" y="0"/>
                  </a:lnTo>
                  <a:lnTo>
                    <a:pt x="0" y="177305"/>
                  </a:lnTo>
                  <a:lnTo>
                    <a:pt x="32895" y="177305"/>
                  </a:lnTo>
                  <a:lnTo>
                    <a:pt x="51817" y="68268"/>
                  </a:lnTo>
                  <a:lnTo>
                    <a:pt x="81935" y="177305"/>
                  </a:lnTo>
                  <a:lnTo>
                    <a:pt x="111794" y="177305"/>
                  </a:lnTo>
                  <a:lnTo>
                    <a:pt x="142519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379540" y="2280521"/>
              <a:ext cx="142875" cy="177800"/>
            </a:xfrm>
            <a:custGeom>
              <a:avLst/>
              <a:gdLst/>
              <a:ahLst/>
              <a:cxnLst/>
              <a:rect l="l" t="t" r="r" b="b"/>
              <a:pathLst>
                <a:path w="142875" h="177800">
                  <a:moveTo>
                    <a:pt x="81935" y="177305"/>
                  </a:moveTo>
                  <a:lnTo>
                    <a:pt x="51817" y="68268"/>
                  </a:lnTo>
                  <a:lnTo>
                    <a:pt x="32895" y="177305"/>
                  </a:lnTo>
                  <a:lnTo>
                    <a:pt x="0" y="177305"/>
                  </a:lnTo>
                  <a:lnTo>
                    <a:pt x="30725" y="0"/>
                  </a:lnTo>
                  <a:lnTo>
                    <a:pt x="63621" y="0"/>
                  </a:lnTo>
                  <a:lnTo>
                    <a:pt x="91309" y="104570"/>
                  </a:lnTo>
                  <a:lnTo>
                    <a:pt x="109623" y="0"/>
                  </a:lnTo>
                  <a:lnTo>
                    <a:pt x="142519" y="0"/>
                  </a:lnTo>
                  <a:lnTo>
                    <a:pt x="111794" y="177305"/>
                  </a:lnTo>
                  <a:lnTo>
                    <a:pt x="81935" y="177305"/>
                  </a:lnTo>
                  <a:close/>
                </a:path>
              </a:pathLst>
            </a:custGeom>
            <a:ln w="6458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535427" y="2280521"/>
              <a:ext cx="117475" cy="177800"/>
            </a:xfrm>
            <a:custGeom>
              <a:avLst/>
              <a:gdLst/>
              <a:ahLst/>
              <a:cxnLst/>
              <a:rect l="l" t="t" r="r" b="b"/>
              <a:pathLst>
                <a:path w="117475" h="177800">
                  <a:moveTo>
                    <a:pt x="117435" y="0"/>
                  </a:moveTo>
                  <a:lnTo>
                    <a:pt x="4513" y="0"/>
                  </a:lnTo>
                  <a:lnTo>
                    <a:pt x="0" y="26289"/>
                  </a:lnTo>
                  <a:lnTo>
                    <a:pt x="38624" y="26289"/>
                  </a:lnTo>
                  <a:lnTo>
                    <a:pt x="12498" y="177305"/>
                  </a:lnTo>
                  <a:lnTo>
                    <a:pt x="48693" y="177305"/>
                  </a:lnTo>
                  <a:lnTo>
                    <a:pt x="74818" y="26289"/>
                  </a:lnTo>
                  <a:lnTo>
                    <a:pt x="112922" y="26289"/>
                  </a:lnTo>
                  <a:lnTo>
                    <a:pt x="117435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535427" y="2280521"/>
              <a:ext cx="117475" cy="177800"/>
            </a:xfrm>
            <a:custGeom>
              <a:avLst/>
              <a:gdLst/>
              <a:ahLst/>
              <a:cxnLst/>
              <a:rect l="l" t="t" r="r" b="b"/>
              <a:pathLst>
                <a:path w="117475" h="177800">
                  <a:moveTo>
                    <a:pt x="74905" y="26289"/>
                  </a:moveTo>
                  <a:lnTo>
                    <a:pt x="48693" y="177305"/>
                  </a:lnTo>
                  <a:lnTo>
                    <a:pt x="12498" y="177305"/>
                  </a:lnTo>
                  <a:lnTo>
                    <a:pt x="38624" y="26289"/>
                  </a:lnTo>
                  <a:lnTo>
                    <a:pt x="0" y="26289"/>
                  </a:lnTo>
                  <a:lnTo>
                    <a:pt x="4513" y="0"/>
                  </a:lnTo>
                  <a:lnTo>
                    <a:pt x="117435" y="0"/>
                  </a:lnTo>
                  <a:lnTo>
                    <a:pt x="112922" y="26289"/>
                  </a:lnTo>
                  <a:lnTo>
                    <a:pt x="74818" y="26289"/>
                  </a:lnTo>
                  <a:close/>
                </a:path>
              </a:pathLst>
            </a:custGeom>
            <a:ln w="6469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617537" y="2280521"/>
              <a:ext cx="120014" cy="177800"/>
            </a:xfrm>
            <a:custGeom>
              <a:avLst/>
              <a:gdLst/>
              <a:ahLst/>
              <a:cxnLst/>
              <a:rect l="l" t="t" r="r" b="b"/>
              <a:pathLst>
                <a:path w="120015" h="177800">
                  <a:moveTo>
                    <a:pt x="112054" y="0"/>
                  </a:moveTo>
                  <a:lnTo>
                    <a:pt x="69089" y="0"/>
                  </a:lnTo>
                  <a:lnTo>
                    <a:pt x="0" y="177305"/>
                  </a:lnTo>
                  <a:lnTo>
                    <a:pt x="34979" y="177305"/>
                  </a:lnTo>
                  <a:lnTo>
                    <a:pt x="47738" y="140491"/>
                  </a:lnTo>
                  <a:lnTo>
                    <a:pt x="118037" y="140491"/>
                  </a:lnTo>
                  <a:lnTo>
                    <a:pt x="116959" y="115162"/>
                  </a:lnTo>
                  <a:lnTo>
                    <a:pt x="56938" y="115162"/>
                  </a:lnTo>
                  <a:lnTo>
                    <a:pt x="83411" y="41978"/>
                  </a:lnTo>
                  <a:lnTo>
                    <a:pt x="113842" y="41978"/>
                  </a:lnTo>
                  <a:lnTo>
                    <a:pt x="112054" y="0"/>
                  </a:lnTo>
                  <a:close/>
                </a:path>
                <a:path w="120015" h="177800">
                  <a:moveTo>
                    <a:pt x="118037" y="140491"/>
                  </a:moveTo>
                  <a:lnTo>
                    <a:pt x="84626" y="140491"/>
                  </a:lnTo>
                  <a:lnTo>
                    <a:pt x="84626" y="177305"/>
                  </a:lnTo>
                  <a:lnTo>
                    <a:pt x="119605" y="177305"/>
                  </a:lnTo>
                  <a:lnTo>
                    <a:pt x="118037" y="140491"/>
                  </a:lnTo>
                  <a:close/>
                </a:path>
                <a:path w="120015" h="177800">
                  <a:moveTo>
                    <a:pt x="113842" y="41978"/>
                  </a:moveTo>
                  <a:lnTo>
                    <a:pt x="83411" y="41978"/>
                  </a:lnTo>
                  <a:lnTo>
                    <a:pt x="84019" y="115162"/>
                  </a:lnTo>
                  <a:lnTo>
                    <a:pt x="116959" y="115162"/>
                  </a:lnTo>
                  <a:lnTo>
                    <a:pt x="113842" y="41978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17537" y="2280521"/>
              <a:ext cx="120014" cy="177800"/>
            </a:xfrm>
            <a:custGeom>
              <a:avLst/>
              <a:gdLst/>
              <a:ahLst/>
              <a:cxnLst/>
              <a:rect l="l" t="t" r="r" b="b"/>
              <a:pathLst>
                <a:path w="120015" h="177800">
                  <a:moveTo>
                    <a:pt x="69089" y="0"/>
                  </a:moveTo>
                  <a:lnTo>
                    <a:pt x="112054" y="0"/>
                  </a:lnTo>
                  <a:lnTo>
                    <a:pt x="119605" y="177305"/>
                  </a:lnTo>
                  <a:lnTo>
                    <a:pt x="84626" y="177305"/>
                  </a:lnTo>
                  <a:lnTo>
                    <a:pt x="84626" y="140491"/>
                  </a:lnTo>
                  <a:lnTo>
                    <a:pt x="47738" y="140491"/>
                  </a:lnTo>
                  <a:lnTo>
                    <a:pt x="34979" y="177305"/>
                  </a:lnTo>
                  <a:lnTo>
                    <a:pt x="0" y="177305"/>
                  </a:lnTo>
                  <a:lnTo>
                    <a:pt x="69089" y="0"/>
                  </a:lnTo>
                  <a:close/>
                </a:path>
                <a:path w="120015" h="177800">
                  <a:moveTo>
                    <a:pt x="56938" y="115162"/>
                  </a:moveTo>
                  <a:lnTo>
                    <a:pt x="84019" y="115162"/>
                  </a:lnTo>
                  <a:lnTo>
                    <a:pt x="83411" y="41978"/>
                  </a:lnTo>
                  <a:lnTo>
                    <a:pt x="56938" y="115162"/>
                  </a:lnTo>
                  <a:close/>
                </a:path>
              </a:pathLst>
            </a:custGeom>
            <a:ln w="6444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757887" y="2277586"/>
              <a:ext cx="124460" cy="183515"/>
            </a:xfrm>
            <a:custGeom>
              <a:avLst/>
              <a:gdLst/>
              <a:ahLst/>
              <a:cxnLst/>
              <a:rect l="l" t="t" r="r" b="b"/>
              <a:pathLst>
                <a:path w="124459" h="183514">
                  <a:moveTo>
                    <a:pt x="79158" y="0"/>
                  </a:moveTo>
                  <a:lnTo>
                    <a:pt x="37376" y="11898"/>
                  </a:lnTo>
                  <a:lnTo>
                    <a:pt x="0" y="138513"/>
                  </a:lnTo>
                  <a:lnTo>
                    <a:pt x="107" y="156150"/>
                  </a:lnTo>
                  <a:lnTo>
                    <a:pt x="6976" y="170318"/>
                  </a:lnTo>
                  <a:lnTo>
                    <a:pt x="20859" y="179749"/>
                  </a:lnTo>
                  <a:lnTo>
                    <a:pt x="42009" y="183174"/>
                  </a:lnTo>
                  <a:lnTo>
                    <a:pt x="52389" y="182458"/>
                  </a:lnTo>
                  <a:lnTo>
                    <a:pt x="62558" y="179977"/>
                  </a:lnTo>
                  <a:lnTo>
                    <a:pt x="72499" y="175234"/>
                  </a:lnTo>
                  <a:lnTo>
                    <a:pt x="82196" y="167735"/>
                  </a:lnTo>
                  <a:lnTo>
                    <a:pt x="85841" y="180240"/>
                  </a:lnTo>
                  <a:lnTo>
                    <a:pt x="102333" y="180240"/>
                  </a:lnTo>
                  <a:lnTo>
                    <a:pt x="117869" y="90857"/>
                  </a:lnTo>
                  <a:lnTo>
                    <a:pt x="61538" y="90857"/>
                  </a:lnTo>
                  <a:lnTo>
                    <a:pt x="57546" y="113694"/>
                  </a:lnTo>
                  <a:lnTo>
                    <a:pt x="79158" y="113694"/>
                  </a:lnTo>
                  <a:lnTo>
                    <a:pt x="74992" y="138003"/>
                  </a:lnTo>
                  <a:lnTo>
                    <a:pt x="72290" y="145903"/>
                  </a:lnTo>
                  <a:lnTo>
                    <a:pt x="67506" y="151776"/>
                  </a:lnTo>
                  <a:lnTo>
                    <a:pt x="60735" y="155435"/>
                  </a:lnTo>
                  <a:lnTo>
                    <a:pt x="52077" y="156697"/>
                  </a:lnTo>
                  <a:lnTo>
                    <a:pt x="44024" y="155561"/>
                  </a:lnTo>
                  <a:lnTo>
                    <a:pt x="38884" y="152254"/>
                  </a:lnTo>
                  <a:lnTo>
                    <a:pt x="36478" y="146926"/>
                  </a:lnTo>
                  <a:lnTo>
                    <a:pt x="36628" y="139726"/>
                  </a:lnTo>
                  <a:lnTo>
                    <a:pt x="53379" y="42999"/>
                  </a:lnTo>
                  <a:lnTo>
                    <a:pt x="74644" y="26034"/>
                  </a:lnTo>
                  <a:lnTo>
                    <a:pt x="87143" y="26034"/>
                  </a:lnTo>
                  <a:lnTo>
                    <a:pt x="90789" y="32415"/>
                  </a:lnTo>
                  <a:lnTo>
                    <a:pt x="88966" y="42233"/>
                  </a:lnTo>
                  <a:lnTo>
                    <a:pt x="85320" y="64822"/>
                  </a:lnTo>
                  <a:lnTo>
                    <a:pt x="120560" y="64822"/>
                  </a:lnTo>
                  <a:lnTo>
                    <a:pt x="124205" y="42940"/>
                  </a:lnTo>
                  <a:lnTo>
                    <a:pt x="123733" y="25168"/>
                  </a:lnTo>
                  <a:lnTo>
                    <a:pt x="115743" y="11636"/>
                  </a:lnTo>
                  <a:lnTo>
                    <a:pt x="100721" y="3021"/>
                  </a:lnTo>
                  <a:lnTo>
                    <a:pt x="79158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757887" y="2277586"/>
              <a:ext cx="124460" cy="183515"/>
            </a:xfrm>
            <a:custGeom>
              <a:avLst/>
              <a:gdLst/>
              <a:ahLst/>
              <a:cxnLst/>
              <a:rect l="l" t="t" r="r" b="b"/>
              <a:pathLst>
                <a:path w="124459" h="183514">
                  <a:moveTo>
                    <a:pt x="120560" y="64822"/>
                  </a:moveTo>
                  <a:lnTo>
                    <a:pt x="85320" y="64822"/>
                  </a:lnTo>
                  <a:lnTo>
                    <a:pt x="88966" y="42233"/>
                  </a:lnTo>
                  <a:lnTo>
                    <a:pt x="90789" y="32415"/>
                  </a:lnTo>
                  <a:lnTo>
                    <a:pt x="87143" y="26034"/>
                  </a:lnTo>
                  <a:lnTo>
                    <a:pt x="36628" y="139726"/>
                  </a:lnTo>
                  <a:lnTo>
                    <a:pt x="36478" y="146926"/>
                  </a:lnTo>
                  <a:lnTo>
                    <a:pt x="38884" y="152254"/>
                  </a:lnTo>
                  <a:lnTo>
                    <a:pt x="44024" y="155561"/>
                  </a:lnTo>
                  <a:lnTo>
                    <a:pt x="52077" y="156697"/>
                  </a:lnTo>
                  <a:lnTo>
                    <a:pt x="60735" y="155435"/>
                  </a:lnTo>
                  <a:lnTo>
                    <a:pt x="79158" y="113694"/>
                  </a:lnTo>
                  <a:lnTo>
                    <a:pt x="57546" y="113694"/>
                  </a:lnTo>
                  <a:lnTo>
                    <a:pt x="61538" y="90857"/>
                  </a:lnTo>
                  <a:lnTo>
                    <a:pt x="117869" y="90857"/>
                  </a:lnTo>
                  <a:lnTo>
                    <a:pt x="102333" y="180240"/>
                  </a:lnTo>
                  <a:lnTo>
                    <a:pt x="85841" y="180240"/>
                  </a:lnTo>
                  <a:lnTo>
                    <a:pt x="82196" y="167735"/>
                  </a:lnTo>
                  <a:lnTo>
                    <a:pt x="72499" y="175234"/>
                  </a:lnTo>
                  <a:lnTo>
                    <a:pt x="62558" y="179977"/>
                  </a:lnTo>
                  <a:lnTo>
                    <a:pt x="52389" y="182458"/>
                  </a:lnTo>
                  <a:lnTo>
                    <a:pt x="42009" y="183174"/>
                  </a:lnTo>
                  <a:lnTo>
                    <a:pt x="20859" y="179749"/>
                  </a:lnTo>
                  <a:lnTo>
                    <a:pt x="6976" y="170318"/>
                  </a:lnTo>
                  <a:lnTo>
                    <a:pt x="107" y="156150"/>
                  </a:lnTo>
                  <a:lnTo>
                    <a:pt x="0" y="138513"/>
                  </a:lnTo>
                  <a:lnTo>
                    <a:pt x="16751" y="43705"/>
                  </a:lnTo>
                  <a:lnTo>
                    <a:pt x="23829" y="25678"/>
                  </a:lnTo>
                  <a:lnTo>
                    <a:pt x="37376" y="11898"/>
                  </a:lnTo>
                  <a:lnTo>
                    <a:pt x="56212" y="3096"/>
                  </a:lnTo>
                  <a:lnTo>
                    <a:pt x="79158" y="0"/>
                  </a:lnTo>
                  <a:lnTo>
                    <a:pt x="100721" y="3021"/>
                  </a:lnTo>
                  <a:lnTo>
                    <a:pt x="115743" y="11636"/>
                  </a:lnTo>
                  <a:lnTo>
                    <a:pt x="123733" y="25168"/>
                  </a:lnTo>
                  <a:lnTo>
                    <a:pt x="124205" y="42940"/>
                  </a:lnTo>
                  <a:lnTo>
                    <a:pt x="120560" y="64822"/>
                  </a:lnTo>
                  <a:close/>
                </a:path>
              </a:pathLst>
            </a:custGeom>
            <a:ln w="6468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890599" y="2280521"/>
              <a:ext cx="125095" cy="177800"/>
            </a:xfrm>
            <a:custGeom>
              <a:avLst/>
              <a:gdLst/>
              <a:ahLst/>
              <a:cxnLst/>
              <a:rect l="l" t="t" r="r" b="b"/>
              <a:pathLst>
                <a:path w="125095" h="177800">
                  <a:moveTo>
                    <a:pt x="124726" y="0"/>
                  </a:moveTo>
                  <a:lnTo>
                    <a:pt x="30725" y="0"/>
                  </a:lnTo>
                  <a:lnTo>
                    <a:pt x="0" y="177305"/>
                  </a:lnTo>
                  <a:lnTo>
                    <a:pt x="96517" y="177305"/>
                  </a:lnTo>
                  <a:lnTo>
                    <a:pt x="101031" y="151018"/>
                  </a:lnTo>
                  <a:lnTo>
                    <a:pt x="40794" y="151018"/>
                  </a:lnTo>
                  <a:lnTo>
                    <a:pt x="49907" y="97995"/>
                  </a:lnTo>
                  <a:lnTo>
                    <a:pt x="92525" y="97995"/>
                  </a:lnTo>
                  <a:lnTo>
                    <a:pt x="96864" y="73177"/>
                  </a:lnTo>
                  <a:lnTo>
                    <a:pt x="54160" y="73177"/>
                  </a:lnTo>
                  <a:lnTo>
                    <a:pt x="62319" y="25779"/>
                  </a:lnTo>
                  <a:lnTo>
                    <a:pt x="120213" y="25779"/>
                  </a:lnTo>
                  <a:lnTo>
                    <a:pt x="124726" y="0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890599" y="2280521"/>
              <a:ext cx="125095" cy="177800"/>
            </a:xfrm>
            <a:custGeom>
              <a:avLst/>
              <a:gdLst/>
              <a:ahLst/>
              <a:cxnLst/>
              <a:rect l="l" t="t" r="r" b="b"/>
              <a:pathLst>
                <a:path w="125095" h="177800">
                  <a:moveTo>
                    <a:pt x="54160" y="73177"/>
                  </a:moveTo>
                  <a:lnTo>
                    <a:pt x="96864" y="73177"/>
                  </a:lnTo>
                  <a:lnTo>
                    <a:pt x="92525" y="97995"/>
                  </a:lnTo>
                  <a:lnTo>
                    <a:pt x="49907" y="97995"/>
                  </a:lnTo>
                  <a:lnTo>
                    <a:pt x="40794" y="151018"/>
                  </a:lnTo>
                  <a:lnTo>
                    <a:pt x="101031" y="151018"/>
                  </a:lnTo>
                  <a:lnTo>
                    <a:pt x="96517" y="177305"/>
                  </a:lnTo>
                  <a:lnTo>
                    <a:pt x="0" y="177305"/>
                  </a:lnTo>
                  <a:lnTo>
                    <a:pt x="30725" y="0"/>
                  </a:lnTo>
                  <a:lnTo>
                    <a:pt x="124726" y="0"/>
                  </a:lnTo>
                  <a:lnTo>
                    <a:pt x="120213" y="25779"/>
                  </a:lnTo>
                  <a:lnTo>
                    <a:pt x="62319" y="25779"/>
                  </a:lnTo>
                  <a:lnTo>
                    <a:pt x="54160" y="73177"/>
                  </a:lnTo>
                  <a:close/>
                </a:path>
              </a:pathLst>
            </a:custGeom>
            <a:ln w="6466">
              <a:solidFill>
                <a:srgbClr val="414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412748" y="1814577"/>
              <a:ext cx="373380" cy="647700"/>
            </a:xfrm>
            <a:custGeom>
              <a:avLst/>
              <a:gdLst/>
              <a:ahLst/>
              <a:cxnLst/>
              <a:rect l="l" t="t" r="r" b="b"/>
              <a:pathLst>
                <a:path w="373379" h="647700">
                  <a:moveTo>
                    <a:pt x="362687" y="0"/>
                  </a:moveTo>
                  <a:lnTo>
                    <a:pt x="235226" y="0"/>
                  </a:lnTo>
                  <a:lnTo>
                    <a:pt x="205030" y="103423"/>
                  </a:lnTo>
                  <a:lnTo>
                    <a:pt x="222729" y="112215"/>
                  </a:lnTo>
                  <a:lnTo>
                    <a:pt x="236729" y="125914"/>
                  </a:lnTo>
                  <a:lnTo>
                    <a:pt x="245933" y="143442"/>
                  </a:lnTo>
                  <a:lnTo>
                    <a:pt x="249244" y="163720"/>
                  </a:lnTo>
                  <a:lnTo>
                    <a:pt x="244317" y="188309"/>
                  </a:lnTo>
                  <a:lnTo>
                    <a:pt x="230880" y="208386"/>
                  </a:lnTo>
                  <a:lnTo>
                    <a:pt x="210950" y="221921"/>
                  </a:lnTo>
                  <a:lnTo>
                    <a:pt x="186542" y="226884"/>
                  </a:lnTo>
                  <a:lnTo>
                    <a:pt x="162143" y="221921"/>
                  </a:lnTo>
                  <a:lnTo>
                    <a:pt x="142221" y="208386"/>
                  </a:lnTo>
                  <a:lnTo>
                    <a:pt x="128791" y="188309"/>
                  </a:lnTo>
                  <a:lnTo>
                    <a:pt x="123866" y="163720"/>
                  </a:lnTo>
                  <a:lnTo>
                    <a:pt x="127230" y="143278"/>
                  </a:lnTo>
                  <a:lnTo>
                    <a:pt x="136573" y="125652"/>
                  </a:lnTo>
                  <a:lnTo>
                    <a:pt x="150773" y="111939"/>
                  </a:lnTo>
                  <a:lnTo>
                    <a:pt x="168705" y="103236"/>
                  </a:lnTo>
                  <a:lnTo>
                    <a:pt x="138179" y="0"/>
                  </a:lnTo>
                  <a:lnTo>
                    <a:pt x="10414" y="0"/>
                  </a:lnTo>
                  <a:lnTo>
                    <a:pt x="112470" y="310782"/>
                  </a:lnTo>
                  <a:lnTo>
                    <a:pt x="0" y="647522"/>
                  </a:lnTo>
                  <a:lnTo>
                    <a:pt x="130498" y="647522"/>
                  </a:lnTo>
                  <a:lnTo>
                    <a:pt x="186933" y="471490"/>
                  </a:lnTo>
                  <a:lnTo>
                    <a:pt x="242995" y="647523"/>
                  </a:lnTo>
                  <a:lnTo>
                    <a:pt x="373103" y="647523"/>
                  </a:lnTo>
                  <a:lnTo>
                    <a:pt x="261396" y="311352"/>
                  </a:lnTo>
                  <a:lnTo>
                    <a:pt x="362687" y="0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54643" y="1934401"/>
              <a:ext cx="90337" cy="90337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6810375" y="2076450"/>
            <a:ext cx="1711325" cy="152400"/>
            <a:chOff x="6810375" y="2076450"/>
            <a:chExt cx="1711325" cy="152400"/>
          </a:xfrm>
        </p:grpSpPr>
        <p:sp>
          <p:nvSpPr>
            <p:cNvPr id="40" name="object 40"/>
            <p:cNvSpPr/>
            <p:nvPr/>
          </p:nvSpPr>
          <p:spPr>
            <a:xfrm>
              <a:off x="6910323" y="2119376"/>
              <a:ext cx="1611630" cy="76200"/>
            </a:xfrm>
            <a:custGeom>
              <a:avLst/>
              <a:gdLst/>
              <a:ahLst/>
              <a:cxnLst/>
              <a:rect l="l" t="t" r="r" b="b"/>
              <a:pathLst>
                <a:path w="1611629" h="76200">
                  <a:moveTo>
                    <a:pt x="1535049" y="0"/>
                  </a:moveTo>
                  <a:lnTo>
                    <a:pt x="1535049" y="76200"/>
                  </a:lnTo>
                  <a:lnTo>
                    <a:pt x="1585849" y="50800"/>
                  </a:lnTo>
                  <a:lnTo>
                    <a:pt x="1547749" y="50800"/>
                  </a:lnTo>
                  <a:lnTo>
                    <a:pt x="1547749" y="25400"/>
                  </a:lnTo>
                  <a:lnTo>
                    <a:pt x="1585849" y="25400"/>
                  </a:lnTo>
                  <a:lnTo>
                    <a:pt x="1535049" y="0"/>
                  </a:lnTo>
                  <a:close/>
                </a:path>
                <a:path w="1611629" h="76200">
                  <a:moveTo>
                    <a:pt x="1535049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1535049" y="50800"/>
                  </a:lnTo>
                  <a:lnTo>
                    <a:pt x="1535049" y="25400"/>
                  </a:lnTo>
                  <a:close/>
                </a:path>
                <a:path w="1611629" h="76200">
                  <a:moveTo>
                    <a:pt x="1585849" y="25400"/>
                  </a:moveTo>
                  <a:lnTo>
                    <a:pt x="1547749" y="25400"/>
                  </a:lnTo>
                  <a:lnTo>
                    <a:pt x="1547749" y="50800"/>
                  </a:lnTo>
                  <a:lnTo>
                    <a:pt x="1585849" y="50800"/>
                  </a:lnTo>
                  <a:lnTo>
                    <a:pt x="1611249" y="38100"/>
                  </a:lnTo>
                  <a:lnTo>
                    <a:pt x="1585849" y="25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0375" y="2076450"/>
              <a:ext cx="161925" cy="152400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0241533" y="3249612"/>
            <a:ext cx="145351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90" dirty="0">
                <a:latin typeface="Calibri"/>
                <a:cs typeface="Calibri"/>
              </a:rPr>
              <a:t>Game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35" dirty="0">
                <a:latin typeface="Calibri"/>
                <a:cs typeface="Calibri"/>
              </a:rPr>
              <a:t>Breakdown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205084" y="3657282"/>
            <a:ext cx="1517015" cy="4622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77495" marR="5080" indent="-265430">
              <a:lnSpc>
                <a:spcPct val="102800"/>
              </a:lnSpc>
              <a:spcBef>
                <a:spcPts val="80"/>
              </a:spcBef>
            </a:pPr>
            <a:r>
              <a:rPr sz="1400" b="1" spc="85" dirty="0">
                <a:latin typeface="Calibri"/>
                <a:cs typeface="Calibri"/>
              </a:rPr>
              <a:t>Score,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50" dirty="0">
                <a:latin typeface="Calibri"/>
                <a:cs typeface="Calibri"/>
              </a:rPr>
              <a:t>Team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Stats, </a:t>
            </a:r>
            <a:r>
              <a:rPr sz="1400" b="1" spc="50" dirty="0">
                <a:latin typeface="Calibri"/>
                <a:cs typeface="Calibri"/>
              </a:rPr>
              <a:t>Player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Stats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798940" y="4403031"/>
            <a:ext cx="2390611" cy="662305"/>
            <a:chOff x="8798940" y="4403031"/>
            <a:chExt cx="2390611" cy="662305"/>
          </a:xfrm>
        </p:grpSpPr>
        <p:sp>
          <p:nvSpPr>
            <p:cNvPr id="45" name="object 45"/>
            <p:cNvSpPr/>
            <p:nvPr/>
          </p:nvSpPr>
          <p:spPr>
            <a:xfrm>
              <a:off x="9438850" y="4403031"/>
              <a:ext cx="379730" cy="662305"/>
            </a:xfrm>
            <a:custGeom>
              <a:avLst/>
              <a:gdLst/>
              <a:ahLst/>
              <a:cxnLst/>
              <a:rect l="l" t="t" r="r" b="b"/>
              <a:pathLst>
                <a:path w="379729" h="662304">
                  <a:moveTo>
                    <a:pt x="369022" y="0"/>
                  </a:moveTo>
                  <a:lnTo>
                    <a:pt x="239350" y="0"/>
                  </a:lnTo>
                  <a:lnTo>
                    <a:pt x="208624" y="105752"/>
                  </a:lnTo>
                  <a:lnTo>
                    <a:pt x="226646" y="114734"/>
                  </a:lnTo>
                  <a:lnTo>
                    <a:pt x="240883" y="128744"/>
                  </a:lnTo>
                  <a:lnTo>
                    <a:pt x="250233" y="146672"/>
                  </a:lnTo>
                  <a:lnTo>
                    <a:pt x="253595" y="167406"/>
                  </a:lnTo>
                  <a:lnTo>
                    <a:pt x="248582" y="192536"/>
                  </a:lnTo>
                  <a:lnTo>
                    <a:pt x="234910" y="213051"/>
                  </a:lnTo>
                  <a:lnTo>
                    <a:pt x="214627" y="226878"/>
                  </a:lnTo>
                  <a:lnTo>
                    <a:pt x="189781" y="231948"/>
                  </a:lnTo>
                  <a:lnTo>
                    <a:pt x="164961" y="226873"/>
                  </a:lnTo>
                  <a:lnTo>
                    <a:pt x="144675" y="213032"/>
                  </a:lnTo>
                  <a:lnTo>
                    <a:pt x="130988" y="192504"/>
                  </a:lnTo>
                  <a:lnTo>
                    <a:pt x="125966" y="167368"/>
                  </a:lnTo>
                  <a:lnTo>
                    <a:pt x="129393" y="146481"/>
                  </a:lnTo>
                  <a:lnTo>
                    <a:pt x="138910" y="128466"/>
                  </a:lnTo>
                  <a:lnTo>
                    <a:pt x="153373" y="114453"/>
                  </a:lnTo>
                  <a:lnTo>
                    <a:pt x="171639" y="105569"/>
                  </a:lnTo>
                  <a:lnTo>
                    <a:pt x="140594" y="0"/>
                  </a:lnTo>
                  <a:lnTo>
                    <a:pt x="10539" y="0"/>
                  </a:lnTo>
                  <a:lnTo>
                    <a:pt x="114405" y="317722"/>
                  </a:lnTo>
                  <a:lnTo>
                    <a:pt x="0" y="661958"/>
                  </a:lnTo>
                  <a:lnTo>
                    <a:pt x="132802" y="661958"/>
                  </a:lnTo>
                  <a:lnTo>
                    <a:pt x="190164" y="481996"/>
                  </a:lnTo>
                  <a:lnTo>
                    <a:pt x="247207" y="661958"/>
                  </a:lnTo>
                  <a:lnTo>
                    <a:pt x="379562" y="661958"/>
                  </a:lnTo>
                  <a:lnTo>
                    <a:pt x="265923" y="318302"/>
                  </a:lnTo>
                  <a:lnTo>
                    <a:pt x="369022" y="0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83214" y="4525710"/>
              <a:ext cx="91920" cy="9192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729686" y="4532718"/>
              <a:ext cx="1459865" cy="316230"/>
            </a:xfrm>
            <a:custGeom>
              <a:avLst/>
              <a:gdLst/>
              <a:ahLst/>
              <a:cxnLst/>
              <a:rect l="l" t="t" r="r" b="b"/>
              <a:pathLst>
                <a:path w="1459865" h="316229">
                  <a:moveTo>
                    <a:pt x="315429" y="42900"/>
                  </a:moveTo>
                  <a:lnTo>
                    <a:pt x="268859" y="0"/>
                  </a:lnTo>
                  <a:lnTo>
                    <a:pt x="183642" y="0"/>
                  </a:lnTo>
                  <a:lnTo>
                    <a:pt x="183642" y="79616"/>
                  </a:lnTo>
                  <a:lnTo>
                    <a:pt x="165633" y="140423"/>
                  </a:lnTo>
                  <a:lnTo>
                    <a:pt x="136728" y="140868"/>
                  </a:lnTo>
                  <a:lnTo>
                    <a:pt x="154711" y="79616"/>
                  </a:lnTo>
                  <a:lnTo>
                    <a:pt x="183642" y="79616"/>
                  </a:lnTo>
                  <a:lnTo>
                    <a:pt x="183642" y="0"/>
                  </a:lnTo>
                  <a:lnTo>
                    <a:pt x="61506" y="0"/>
                  </a:lnTo>
                  <a:lnTo>
                    <a:pt x="0" y="187667"/>
                  </a:lnTo>
                  <a:lnTo>
                    <a:pt x="43307" y="316179"/>
                  </a:lnTo>
                  <a:lnTo>
                    <a:pt x="84315" y="316179"/>
                  </a:lnTo>
                  <a:lnTo>
                    <a:pt x="113893" y="218376"/>
                  </a:lnTo>
                  <a:lnTo>
                    <a:pt x="203504" y="218376"/>
                  </a:lnTo>
                  <a:lnTo>
                    <a:pt x="276136" y="177076"/>
                  </a:lnTo>
                  <a:lnTo>
                    <a:pt x="286740" y="140868"/>
                  </a:lnTo>
                  <a:lnTo>
                    <a:pt x="304673" y="79616"/>
                  </a:lnTo>
                  <a:lnTo>
                    <a:pt x="315429" y="42900"/>
                  </a:lnTo>
                  <a:close/>
                </a:path>
                <a:path w="1459865" h="316229">
                  <a:moveTo>
                    <a:pt x="610031" y="43865"/>
                  </a:moveTo>
                  <a:lnTo>
                    <a:pt x="562889" y="0"/>
                  </a:lnTo>
                  <a:lnTo>
                    <a:pt x="479209" y="0"/>
                  </a:lnTo>
                  <a:lnTo>
                    <a:pt x="479209" y="79616"/>
                  </a:lnTo>
                  <a:lnTo>
                    <a:pt x="466496" y="122834"/>
                  </a:lnTo>
                  <a:lnTo>
                    <a:pt x="437172" y="122834"/>
                  </a:lnTo>
                  <a:lnTo>
                    <a:pt x="449948" y="79616"/>
                  </a:lnTo>
                  <a:lnTo>
                    <a:pt x="479209" y="79616"/>
                  </a:lnTo>
                  <a:lnTo>
                    <a:pt x="479209" y="0"/>
                  </a:lnTo>
                  <a:lnTo>
                    <a:pt x="349719" y="0"/>
                  </a:lnTo>
                  <a:lnTo>
                    <a:pt x="256527" y="316179"/>
                  </a:lnTo>
                  <a:lnTo>
                    <a:pt x="379882" y="316179"/>
                  </a:lnTo>
                  <a:lnTo>
                    <a:pt x="416991" y="191071"/>
                  </a:lnTo>
                  <a:lnTo>
                    <a:pt x="446379" y="191071"/>
                  </a:lnTo>
                  <a:lnTo>
                    <a:pt x="409384" y="316179"/>
                  </a:lnTo>
                  <a:lnTo>
                    <a:pt x="530059" y="316179"/>
                  </a:lnTo>
                  <a:lnTo>
                    <a:pt x="566940" y="191071"/>
                  </a:lnTo>
                  <a:lnTo>
                    <a:pt x="569023" y="184010"/>
                  </a:lnTo>
                  <a:lnTo>
                    <a:pt x="536244" y="154343"/>
                  </a:lnTo>
                  <a:lnTo>
                    <a:pt x="586968" y="123952"/>
                  </a:lnTo>
                  <a:lnTo>
                    <a:pt x="587286" y="122834"/>
                  </a:lnTo>
                  <a:lnTo>
                    <a:pt x="599732" y="79616"/>
                  </a:lnTo>
                  <a:lnTo>
                    <a:pt x="610031" y="43865"/>
                  </a:lnTo>
                  <a:close/>
                </a:path>
                <a:path w="1459865" h="316229">
                  <a:moveTo>
                    <a:pt x="884123" y="0"/>
                  </a:moveTo>
                  <a:lnTo>
                    <a:pt x="646315" y="0"/>
                  </a:lnTo>
                  <a:lnTo>
                    <a:pt x="552856" y="316179"/>
                  </a:lnTo>
                  <a:lnTo>
                    <a:pt x="790422" y="316179"/>
                  </a:lnTo>
                  <a:lnTo>
                    <a:pt x="818464" y="220649"/>
                  </a:lnTo>
                  <a:lnTo>
                    <a:pt x="704697" y="220649"/>
                  </a:lnTo>
                  <a:lnTo>
                    <a:pt x="713384" y="191071"/>
                  </a:lnTo>
                  <a:lnTo>
                    <a:pt x="806577" y="191071"/>
                  </a:lnTo>
                  <a:lnTo>
                    <a:pt x="831367" y="109181"/>
                  </a:lnTo>
                  <a:lnTo>
                    <a:pt x="738492" y="109181"/>
                  </a:lnTo>
                  <a:lnTo>
                    <a:pt x="746988" y="79616"/>
                  </a:lnTo>
                  <a:lnTo>
                    <a:pt x="861834" y="79616"/>
                  </a:lnTo>
                  <a:lnTo>
                    <a:pt x="884123" y="0"/>
                  </a:lnTo>
                  <a:close/>
                </a:path>
                <a:path w="1459865" h="316229">
                  <a:moveTo>
                    <a:pt x="1166152" y="42748"/>
                  </a:moveTo>
                  <a:lnTo>
                    <a:pt x="1118374" y="0"/>
                  </a:lnTo>
                  <a:lnTo>
                    <a:pt x="1032903" y="0"/>
                  </a:lnTo>
                  <a:lnTo>
                    <a:pt x="1032903" y="79616"/>
                  </a:lnTo>
                  <a:lnTo>
                    <a:pt x="1015276" y="141033"/>
                  </a:lnTo>
                  <a:lnTo>
                    <a:pt x="986713" y="141033"/>
                  </a:lnTo>
                  <a:lnTo>
                    <a:pt x="1005370" y="79616"/>
                  </a:lnTo>
                  <a:lnTo>
                    <a:pt x="1032903" y="79616"/>
                  </a:lnTo>
                  <a:lnTo>
                    <a:pt x="1032903" y="0"/>
                  </a:lnTo>
                  <a:lnTo>
                    <a:pt x="906614" y="0"/>
                  </a:lnTo>
                  <a:lnTo>
                    <a:pt x="813549" y="316179"/>
                  </a:lnTo>
                  <a:lnTo>
                    <a:pt x="935037" y="316179"/>
                  </a:lnTo>
                  <a:lnTo>
                    <a:pt x="963726" y="218376"/>
                  </a:lnTo>
                  <a:lnTo>
                    <a:pt x="1055128" y="218376"/>
                  </a:lnTo>
                  <a:lnTo>
                    <a:pt x="1126871" y="176352"/>
                  </a:lnTo>
                  <a:lnTo>
                    <a:pt x="1137246" y="141033"/>
                  </a:lnTo>
                  <a:lnTo>
                    <a:pt x="1155306" y="79616"/>
                  </a:lnTo>
                  <a:lnTo>
                    <a:pt x="1166152" y="42748"/>
                  </a:lnTo>
                  <a:close/>
                </a:path>
                <a:path w="1459865" h="316229">
                  <a:moveTo>
                    <a:pt x="1459674" y="41973"/>
                  </a:moveTo>
                  <a:lnTo>
                    <a:pt x="1412405" y="0"/>
                  </a:lnTo>
                  <a:lnTo>
                    <a:pt x="1256220" y="0"/>
                  </a:lnTo>
                  <a:lnTo>
                    <a:pt x="1187488" y="41973"/>
                  </a:lnTo>
                  <a:lnTo>
                    <a:pt x="1153502" y="155346"/>
                  </a:lnTo>
                  <a:lnTo>
                    <a:pt x="1293012" y="195846"/>
                  </a:lnTo>
                  <a:lnTo>
                    <a:pt x="1280998" y="236575"/>
                  </a:lnTo>
                  <a:lnTo>
                    <a:pt x="1253286" y="236575"/>
                  </a:lnTo>
                  <a:lnTo>
                    <a:pt x="1264081" y="200177"/>
                  </a:lnTo>
                  <a:lnTo>
                    <a:pt x="1140599" y="200177"/>
                  </a:lnTo>
                  <a:lnTo>
                    <a:pt x="1120292" y="268947"/>
                  </a:lnTo>
                  <a:lnTo>
                    <a:pt x="1171003" y="316179"/>
                  </a:lnTo>
                  <a:lnTo>
                    <a:pt x="1319580" y="316179"/>
                  </a:lnTo>
                  <a:lnTo>
                    <a:pt x="1391704" y="271780"/>
                  </a:lnTo>
                  <a:lnTo>
                    <a:pt x="1428432" y="147574"/>
                  </a:lnTo>
                  <a:lnTo>
                    <a:pt x="1291285" y="108153"/>
                  </a:lnTo>
                  <a:lnTo>
                    <a:pt x="1299908" y="79616"/>
                  </a:lnTo>
                  <a:lnTo>
                    <a:pt x="1327632" y="79616"/>
                  </a:lnTo>
                  <a:lnTo>
                    <a:pt x="1321625" y="100088"/>
                  </a:lnTo>
                  <a:lnTo>
                    <a:pt x="1442872" y="100088"/>
                  </a:lnTo>
                  <a:lnTo>
                    <a:pt x="1459674" y="41973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98940" y="4525987"/>
              <a:ext cx="728127" cy="326239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8766640" y="5139114"/>
            <a:ext cx="2450465" cy="704850"/>
            <a:chOff x="8766640" y="5139114"/>
            <a:chExt cx="2450465" cy="704850"/>
          </a:xfrm>
        </p:grpSpPr>
        <p:sp>
          <p:nvSpPr>
            <p:cNvPr id="50" name="object 50"/>
            <p:cNvSpPr/>
            <p:nvPr/>
          </p:nvSpPr>
          <p:spPr>
            <a:xfrm>
              <a:off x="8766632" y="5139118"/>
              <a:ext cx="2450465" cy="698500"/>
            </a:xfrm>
            <a:custGeom>
              <a:avLst/>
              <a:gdLst/>
              <a:ahLst/>
              <a:cxnLst/>
              <a:rect l="l" t="t" r="r" b="b"/>
              <a:pathLst>
                <a:path w="2450465" h="698500">
                  <a:moveTo>
                    <a:pt x="771372" y="333502"/>
                  </a:moveTo>
                  <a:lnTo>
                    <a:pt x="736485" y="224929"/>
                  </a:lnTo>
                  <a:lnTo>
                    <a:pt x="707834" y="135763"/>
                  </a:lnTo>
                  <a:lnTo>
                    <a:pt x="707720" y="135382"/>
                  </a:lnTo>
                  <a:lnTo>
                    <a:pt x="707644" y="135140"/>
                  </a:lnTo>
                  <a:lnTo>
                    <a:pt x="659638" y="135242"/>
                  </a:lnTo>
                  <a:lnTo>
                    <a:pt x="659638" y="224929"/>
                  </a:lnTo>
                  <a:lnTo>
                    <a:pt x="646963" y="333502"/>
                  </a:lnTo>
                  <a:lnTo>
                    <a:pt x="646861" y="334340"/>
                  </a:lnTo>
                  <a:lnTo>
                    <a:pt x="646785" y="335076"/>
                  </a:lnTo>
                  <a:lnTo>
                    <a:pt x="600227" y="335076"/>
                  </a:lnTo>
                  <a:lnTo>
                    <a:pt x="649427" y="224929"/>
                  </a:lnTo>
                  <a:lnTo>
                    <a:pt x="659638" y="224929"/>
                  </a:lnTo>
                  <a:lnTo>
                    <a:pt x="659638" y="135242"/>
                  </a:lnTo>
                  <a:lnTo>
                    <a:pt x="591223" y="135382"/>
                  </a:lnTo>
                  <a:lnTo>
                    <a:pt x="432625" y="449287"/>
                  </a:lnTo>
                  <a:lnTo>
                    <a:pt x="485317" y="262978"/>
                  </a:lnTo>
                  <a:lnTo>
                    <a:pt x="521119" y="136410"/>
                  </a:lnTo>
                  <a:lnTo>
                    <a:pt x="521220" y="136055"/>
                  </a:lnTo>
                  <a:lnTo>
                    <a:pt x="521271" y="135890"/>
                  </a:lnTo>
                  <a:lnTo>
                    <a:pt x="521373" y="135521"/>
                  </a:lnTo>
                  <a:lnTo>
                    <a:pt x="347345" y="135890"/>
                  </a:lnTo>
                  <a:lnTo>
                    <a:pt x="252971" y="321932"/>
                  </a:lnTo>
                  <a:lnTo>
                    <a:pt x="257759" y="262978"/>
                  </a:lnTo>
                  <a:lnTo>
                    <a:pt x="257797" y="262623"/>
                  </a:lnTo>
                  <a:lnTo>
                    <a:pt x="268071" y="136410"/>
                  </a:lnTo>
                  <a:lnTo>
                    <a:pt x="268097" y="136055"/>
                  </a:lnTo>
                  <a:lnTo>
                    <a:pt x="94068" y="136410"/>
                  </a:lnTo>
                  <a:lnTo>
                    <a:pt x="254" y="467906"/>
                  </a:lnTo>
                  <a:lnTo>
                    <a:pt x="152" y="468236"/>
                  </a:lnTo>
                  <a:lnTo>
                    <a:pt x="63" y="468566"/>
                  </a:lnTo>
                  <a:lnTo>
                    <a:pt x="0" y="468795"/>
                  </a:lnTo>
                  <a:lnTo>
                    <a:pt x="107442" y="468566"/>
                  </a:lnTo>
                  <a:lnTo>
                    <a:pt x="165315" y="262978"/>
                  </a:lnTo>
                  <a:lnTo>
                    <a:pt x="165417" y="262623"/>
                  </a:lnTo>
                  <a:lnTo>
                    <a:pt x="160642" y="464235"/>
                  </a:lnTo>
                  <a:lnTo>
                    <a:pt x="160540" y="468464"/>
                  </a:lnTo>
                  <a:lnTo>
                    <a:pt x="267169" y="468236"/>
                  </a:lnTo>
                  <a:lnTo>
                    <a:pt x="345770" y="321932"/>
                  </a:lnTo>
                  <a:lnTo>
                    <a:pt x="377444" y="262978"/>
                  </a:lnTo>
                  <a:lnTo>
                    <a:pt x="319112" y="467906"/>
                  </a:lnTo>
                  <a:lnTo>
                    <a:pt x="319049" y="468134"/>
                  </a:lnTo>
                  <a:lnTo>
                    <a:pt x="427304" y="467906"/>
                  </a:lnTo>
                  <a:lnTo>
                    <a:pt x="550659" y="467652"/>
                  </a:lnTo>
                  <a:lnTo>
                    <a:pt x="573836" y="413804"/>
                  </a:lnTo>
                  <a:lnTo>
                    <a:pt x="628142" y="413804"/>
                  </a:lnTo>
                  <a:lnTo>
                    <a:pt x="620953" y="467271"/>
                  </a:lnTo>
                  <a:lnTo>
                    <a:pt x="620915" y="467499"/>
                  </a:lnTo>
                  <a:lnTo>
                    <a:pt x="728764" y="467271"/>
                  </a:lnTo>
                  <a:lnTo>
                    <a:pt x="745845" y="413804"/>
                  </a:lnTo>
                  <a:lnTo>
                    <a:pt x="770382" y="337007"/>
                  </a:lnTo>
                  <a:lnTo>
                    <a:pt x="771372" y="333895"/>
                  </a:lnTo>
                  <a:lnTo>
                    <a:pt x="771372" y="333502"/>
                  </a:lnTo>
                  <a:close/>
                </a:path>
                <a:path w="2450465" h="698500">
                  <a:moveTo>
                    <a:pt x="1060958" y="696468"/>
                  </a:moveTo>
                  <a:lnTo>
                    <a:pt x="997762" y="506539"/>
                  </a:lnTo>
                  <a:lnTo>
                    <a:pt x="940460" y="334340"/>
                  </a:lnTo>
                  <a:lnTo>
                    <a:pt x="940676" y="333895"/>
                  </a:lnTo>
                  <a:lnTo>
                    <a:pt x="969949" y="242824"/>
                  </a:lnTo>
                  <a:lnTo>
                    <a:pt x="1047902" y="292"/>
                  </a:lnTo>
                  <a:lnTo>
                    <a:pt x="1047991" y="0"/>
                  </a:lnTo>
                  <a:lnTo>
                    <a:pt x="1007338" y="0"/>
                  </a:lnTo>
                  <a:lnTo>
                    <a:pt x="867244" y="292"/>
                  </a:lnTo>
                  <a:lnTo>
                    <a:pt x="912406" y="292"/>
                  </a:lnTo>
                  <a:lnTo>
                    <a:pt x="912063" y="1447"/>
                  </a:lnTo>
                  <a:lnTo>
                    <a:pt x="907745" y="16281"/>
                  </a:lnTo>
                  <a:lnTo>
                    <a:pt x="880364" y="110401"/>
                  </a:lnTo>
                  <a:lnTo>
                    <a:pt x="880719" y="110401"/>
                  </a:lnTo>
                  <a:lnTo>
                    <a:pt x="880046" y="112776"/>
                  </a:lnTo>
                  <a:lnTo>
                    <a:pt x="898766" y="122224"/>
                  </a:lnTo>
                  <a:lnTo>
                    <a:pt x="913561" y="136982"/>
                  </a:lnTo>
                  <a:lnTo>
                    <a:pt x="923290" y="155854"/>
                  </a:lnTo>
                  <a:lnTo>
                    <a:pt x="926782" y="177698"/>
                  </a:lnTo>
                  <a:lnTo>
                    <a:pt x="921689" y="203517"/>
                  </a:lnTo>
                  <a:lnTo>
                    <a:pt x="908672" y="222961"/>
                  </a:lnTo>
                  <a:lnTo>
                    <a:pt x="887272" y="237477"/>
                  </a:lnTo>
                  <a:lnTo>
                    <a:pt x="861072" y="242824"/>
                  </a:lnTo>
                  <a:lnTo>
                    <a:pt x="850823" y="242100"/>
                  </a:lnTo>
                  <a:lnTo>
                    <a:pt x="813638" y="223367"/>
                  </a:lnTo>
                  <a:lnTo>
                    <a:pt x="794194" y="177660"/>
                  </a:lnTo>
                  <a:lnTo>
                    <a:pt x="797750" y="155663"/>
                  </a:lnTo>
                  <a:lnTo>
                    <a:pt x="807618" y="136702"/>
                  </a:lnTo>
                  <a:lnTo>
                    <a:pt x="822629" y="121945"/>
                  </a:lnTo>
                  <a:lnTo>
                    <a:pt x="841590" y="112585"/>
                  </a:lnTo>
                  <a:lnTo>
                    <a:pt x="840968" y="110477"/>
                  </a:lnTo>
                  <a:lnTo>
                    <a:pt x="841171" y="110401"/>
                  </a:lnTo>
                  <a:lnTo>
                    <a:pt x="826566" y="60820"/>
                  </a:lnTo>
                  <a:lnTo>
                    <a:pt x="809358" y="1447"/>
                  </a:lnTo>
                  <a:lnTo>
                    <a:pt x="809091" y="1447"/>
                  </a:lnTo>
                  <a:lnTo>
                    <a:pt x="808761" y="292"/>
                  </a:lnTo>
                  <a:lnTo>
                    <a:pt x="808672" y="0"/>
                  </a:lnTo>
                  <a:lnTo>
                    <a:pt x="673049" y="292"/>
                  </a:lnTo>
                  <a:lnTo>
                    <a:pt x="747204" y="227634"/>
                  </a:lnTo>
                  <a:lnTo>
                    <a:pt x="781812" y="334873"/>
                  </a:lnTo>
                  <a:lnTo>
                    <a:pt x="663206" y="696468"/>
                  </a:lnTo>
                  <a:lnTo>
                    <a:pt x="663168" y="696595"/>
                  </a:lnTo>
                  <a:lnTo>
                    <a:pt x="663079" y="696887"/>
                  </a:lnTo>
                  <a:lnTo>
                    <a:pt x="663765" y="696887"/>
                  </a:lnTo>
                  <a:lnTo>
                    <a:pt x="663270" y="698411"/>
                  </a:lnTo>
                  <a:lnTo>
                    <a:pt x="801243" y="698411"/>
                  </a:lnTo>
                  <a:lnTo>
                    <a:pt x="860882" y="508939"/>
                  </a:lnTo>
                  <a:lnTo>
                    <a:pt x="920178" y="698411"/>
                  </a:lnTo>
                  <a:lnTo>
                    <a:pt x="1057656" y="698411"/>
                  </a:lnTo>
                  <a:lnTo>
                    <a:pt x="1057021" y="696480"/>
                  </a:lnTo>
                  <a:lnTo>
                    <a:pt x="1060958" y="696468"/>
                  </a:lnTo>
                  <a:close/>
                </a:path>
                <a:path w="2450465" h="698500">
                  <a:moveTo>
                    <a:pt x="1280490" y="181216"/>
                  </a:moveTo>
                  <a:lnTo>
                    <a:pt x="1231061" y="136931"/>
                  </a:lnTo>
                  <a:lnTo>
                    <a:pt x="1141247" y="136931"/>
                  </a:lnTo>
                  <a:lnTo>
                    <a:pt x="1141247" y="218249"/>
                  </a:lnTo>
                  <a:lnTo>
                    <a:pt x="1122159" y="282689"/>
                  </a:lnTo>
                  <a:lnTo>
                    <a:pt x="1092339" y="282689"/>
                  </a:lnTo>
                  <a:lnTo>
                    <a:pt x="1111427" y="218249"/>
                  </a:lnTo>
                  <a:lnTo>
                    <a:pt x="1141247" y="218249"/>
                  </a:lnTo>
                  <a:lnTo>
                    <a:pt x="1141247" y="136931"/>
                  </a:lnTo>
                  <a:lnTo>
                    <a:pt x="1014056" y="136931"/>
                  </a:lnTo>
                  <a:lnTo>
                    <a:pt x="1013790" y="136931"/>
                  </a:lnTo>
                  <a:lnTo>
                    <a:pt x="949452" y="330669"/>
                  </a:lnTo>
                  <a:lnTo>
                    <a:pt x="994689" y="465086"/>
                  </a:lnTo>
                  <a:lnTo>
                    <a:pt x="1038834" y="465404"/>
                  </a:lnTo>
                  <a:lnTo>
                    <a:pt x="1068019" y="365480"/>
                  </a:lnTo>
                  <a:lnTo>
                    <a:pt x="1164018" y="365277"/>
                  </a:lnTo>
                  <a:lnTo>
                    <a:pt x="1239456" y="321106"/>
                  </a:lnTo>
                  <a:lnTo>
                    <a:pt x="1250721" y="282689"/>
                  </a:lnTo>
                  <a:lnTo>
                    <a:pt x="1269619" y="218249"/>
                  </a:lnTo>
                  <a:lnTo>
                    <a:pt x="1280490" y="181216"/>
                  </a:lnTo>
                  <a:close/>
                </a:path>
                <a:path w="2450465" h="698500">
                  <a:moveTo>
                    <a:pt x="1583156" y="180594"/>
                  </a:moveTo>
                  <a:lnTo>
                    <a:pt x="1532864" y="135039"/>
                  </a:lnTo>
                  <a:lnTo>
                    <a:pt x="1445933" y="135229"/>
                  </a:lnTo>
                  <a:lnTo>
                    <a:pt x="1445933" y="213550"/>
                  </a:lnTo>
                  <a:lnTo>
                    <a:pt x="1432991" y="257187"/>
                  </a:lnTo>
                  <a:lnTo>
                    <a:pt x="1400340" y="257187"/>
                  </a:lnTo>
                  <a:lnTo>
                    <a:pt x="1413281" y="213550"/>
                  </a:lnTo>
                  <a:lnTo>
                    <a:pt x="1445933" y="213550"/>
                  </a:lnTo>
                  <a:lnTo>
                    <a:pt x="1445933" y="135229"/>
                  </a:lnTo>
                  <a:lnTo>
                    <a:pt x="1308938" y="135509"/>
                  </a:lnTo>
                  <a:lnTo>
                    <a:pt x="1212557" y="464032"/>
                  </a:lnTo>
                  <a:lnTo>
                    <a:pt x="1212469" y="464375"/>
                  </a:lnTo>
                  <a:lnTo>
                    <a:pt x="1212392" y="464642"/>
                  </a:lnTo>
                  <a:lnTo>
                    <a:pt x="1339862" y="464375"/>
                  </a:lnTo>
                  <a:lnTo>
                    <a:pt x="1378038" y="336715"/>
                  </a:lnTo>
                  <a:lnTo>
                    <a:pt x="1409865" y="336715"/>
                  </a:lnTo>
                  <a:lnTo>
                    <a:pt x="1372616" y="464032"/>
                  </a:lnTo>
                  <a:lnTo>
                    <a:pt x="1372527" y="464312"/>
                  </a:lnTo>
                  <a:lnTo>
                    <a:pt x="1499641" y="464032"/>
                  </a:lnTo>
                  <a:lnTo>
                    <a:pt x="1537017" y="336715"/>
                  </a:lnTo>
                  <a:lnTo>
                    <a:pt x="1539748" y="327418"/>
                  </a:lnTo>
                  <a:lnTo>
                    <a:pt x="1505788" y="296926"/>
                  </a:lnTo>
                  <a:lnTo>
                    <a:pt x="1558467" y="264604"/>
                  </a:lnTo>
                  <a:lnTo>
                    <a:pt x="1560652" y="257187"/>
                  </a:lnTo>
                  <a:lnTo>
                    <a:pt x="1573479" y="213550"/>
                  </a:lnTo>
                  <a:lnTo>
                    <a:pt x="1583156" y="180594"/>
                  </a:lnTo>
                  <a:close/>
                </a:path>
                <a:path w="2450465" h="698500">
                  <a:moveTo>
                    <a:pt x="1860867" y="134353"/>
                  </a:moveTo>
                  <a:lnTo>
                    <a:pt x="1610880" y="134874"/>
                  </a:lnTo>
                  <a:lnTo>
                    <a:pt x="1514322" y="464007"/>
                  </a:lnTo>
                  <a:lnTo>
                    <a:pt x="1763496" y="463486"/>
                  </a:lnTo>
                  <a:lnTo>
                    <a:pt x="1789760" y="372795"/>
                  </a:lnTo>
                  <a:lnTo>
                    <a:pt x="1789836" y="372541"/>
                  </a:lnTo>
                  <a:lnTo>
                    <a:pt x="1668513" y="372795"/>
                  </a:lnTo>
                  <a:lnTo>
                    <a:pt x="1678698" y="340575"/>
                  </a:lnTo>
                  <a:lnTo>
                    <a:pt x="1778736" y="340372"/>
                  </a:lnTo>
                  <a:lnTo>
                    <a:pt x="1803819" y="252476"/>
                  </a:lnTo>
                  <a:lnTo>
                    <a:pt x="1803882" y="252272"/>
                  </a:lnTo>
                  <a:lnTo>
                    <a:pt x="1703844" y="252476"/>
                  </a:lnTo>
                  <a:lnTo>
                    <a:pt x="1712290" y="222707"/>
                  </a:lnTo>
                  <a:lnTo>
                    <a:pt x="1834896" y="222453"/>
                  </a:lnTo>
                  <a:lnTo>
                    <a:pt x="1860867" y="134353"/>
                  </a:lnTo>
                  <a:close/>
                </a:path>
                <a:path w="2450465" h="698500">
                  <a:moveTo>
                    <a:pt x="2148497" y="178993"/>
                  </a:moveTo>
                  <a:lnTo>
                    <a:pt x="2099030" y="133858"/>
                  </a:lnTo>
                  <a:lnTo>
                    <a:pt x="2009254" y="134048"/>
                  </a:lnTo>
                  <a:lnTo>
                    <a:pt x="2009254" y="216433"/>
                  </a:lnTo>
                  <a:lnTo>
                    <a:pt x="1990255" y="280873"/>
                  </a:lnTo>
                  <a:lnTo>
                    <a:pt x="1960448" y="280873"/>
                  </a:lnTo>
                  <a:lnTo>
                    <a:pt x="1979447" y="216433"/>
                  </a:lnTo>
                  <a:lnTo>
                    <a:pt x="2009254" y="216433"/>
                  </a:lnTo>
                  <a:lnTo>
                    <a:pt x="2009254" y="134048"/>
                  </a:lnTo>
                  <a:lnTo>
                    <a:pt x="1860867" y="134353"/>
                  </a:lnTo>
                  <a:lnTo>
                    <a:pt x="1875917" y="134353"/>
                  </a:lnTo>
                  <a:lnTo>
                    <a:pt x="1779549" y="463181"/>
                  </a:lnTo>
                  <a:lnTo>
                    <a:pt x="1779460" y="463461"/>
                  </a:lnTo>
                  <a:lnTo>
                    <a:pt x="1906854" y="463181"/>
                  </a:lnTo>
                  <a:lnTo>
                    <a:pt x="1936127" y="363270"/>
                  </a:lnTo>
                  <a:lnTo>
                    <a:pt x="2032127" y="363067"/>
                  </a:lnTo>
                  <a:lnTo>
                    <a:pt x="2107565" y="318884"/>
                  </a:lnTo>
                  <a:lnTo>
                    <a:pt x="2118690" y="280873"/>
                  </a:lnTo>
                  <a:lnTo>
                    <a:pt x="2137537" y="216433"/>
                  </a:lnTo>
                  <a:lnTo>
                    <a:pt x="2148497" y="178993"/>
                  </a:lnTo>
                  <a:close/>
                </a:path>
                <a:path w="2450465" h="698500">
                  <a:moveTo>
                    <a:pt x="2450439" y="177152"/>
                  </a:moveTo>
                  <a:lnTo>
                    <a:pt x="2400516" y="133235"/>
                  </a:lnTo>
                  <a:lnTo>
                    <a:pt x="2236228" y="133578"/>
                  </a:lnTo>
                  <a:lnTo>
                    <a:pt x="2163635" y="178168"/>
                  </a:lnTo>
                  <a:lnTo>
                    <a:pt x="2128736" y="296926"/>
                  </a:lnTo>
                  <a:lnTo>
                    <a:pt x="2129053" y="296926"/>
                  </a:lnTo>
                  <a:lnTo>
                    <a:pt x="2274227" y="337705"/>
                  </a:lnTo>
                  <a:lnTo>
                    <a:pt x="2261641" y="381406"/>
                  </a:lnTo>
                  <a:lnTo>
                    <a:pt x="2231466" y="381406"/>
                  </a:lnTo>
                  <a:lnTo>
                    <a:pt x="2241943" y="343750"/>
                  </a:lnTo>
                  <a:lnTo>
                    <a:pt x="2242020" y="343484"/>
                  </a:lnTo>
                  <a:lnTo>
                    <a:pt x="2114537" y="343750"/>
                  </a:lnTo>
                  <a:lnTo>
                    <a:pt x="2093429" y="415518"/>
                  </a:lnTo>
                  <a:lnTo>
                    <a:pt x="2144179" y="462699"/>
                  </a:lnTo>
                  <a:lnTo>
                    <a:pt x="2305151" y="462368"/>
                  </a:lnTo>
                  <a:lnTo>
                    <a:pt x="2378214" y="418185"/>
                  </a:lnTo>
                  <a:lnTo>
                    <a:pt x="2389174" y="381406"/>
                  </a:lnTo>
                  <a:lnTo>
                    <a:pt x="2417127" y="287680"/>
                  </a:lnTo>
                  <a:lnTo>
                    <a:pt x="2271204" y="246405"/>
                  </a:lnTo>
                  <a:lnTo>
                    <a:pt x="2281390" y="212966"/>
                  </a:lnTo>
                  <a:lnTo>
                    <a:pt x="2310739" y="212966"/>
                  </a:lnTo>
                  <a:lnTo>
                    <a:pt x="2303945" y="237921"/>
                  </a:lnTo>
                  <a:lnTo>
                    <a:pt x="2303869" y="238188"/>
                  </a:lnTo>
                  <a:lnTo>
                    <a:pt x="2432545" y="237921"/>
                  </a:lnTo>
                  <a:lnTo>
                    <a:pt x="2439886" y="212966"/>
                  </a:lnTo>
                  <a:lnTo>
                    <a:pt x="2450439" y="177152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79939" y="5268211"/>
              <a:ext cx="95510" cy="9976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38919" y="5632806"/>
              <a:ext cx="698113" cy="210820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9867900" y="3105150"/>
            <a:ext cx="152400" cy="1129030"/>
            <a:chOff x="9867900" y="3105150"/>
            <a:chExt cx="152400" cy="1129030"/>
          </a:xfrm>
        </p:grpSpPr>
        <p:sp>
          <p:nvSpPr>
            <p:cNvPr id="54" name="object 54"/>
            <p:cNvSpPr/>
            <p:nvPr/>
          </p:nvSpPr>
          <p:spPr>
            <a:xfrm>
              <a:off x="9910698" y="3205098"/>
              <a:ext cx="76200" cy="1029335"/>
            </a:xfrm>
            <a:custGeom>
              <a:avLst/>
              <a:gdLst/>
              <a:ahLst/>
              <a:cxnLst/>
              <a:rect l="l" t="t" r="r" b="b"/>
              <a:pathLst>
                <a:path w="76200" h="1029335">
                  <a:moveTo>
                    <a:pt x="25400" y="952626"/>
                  </a:moveTo>
                  <a:lnTo>
                    <a:pt x="0" y="952626"/>
                  </a:lnTo>
                  <a:lnTo>
                    <a:pt x="38226" y="1028826"/>
                  </a:lnTo>
                  <a:lnTo>
                    <a:pt x="69871" y="965326"/>
                  </a:lnTo>
                  <a:lnTo>
                    <a:pt x="25400" y="965326"/>
                  </a:lnTo>
                  <a:lnTo>
                    <a:pt x="25400" y="952626"/>
                  </a:lnTo>
                  <a:close/>
                </a:path>
                <a:path w="76200" h="1029335">
                  <a:moveTo>
                    <a:pt x="50800" y="0"/>
                  </a:moveTo>
                  <a:lnTo>
                    <a:pt x="25400" y="0"/>
                  </a:lnTo>
                  <a:lnTo>
                    <a:pt x="25400" y="965326"/>
                  </a:lnTo>
                  <a:lnTo>
                    <a:pt x="50800" y="965326"/>
                  </a:lnTo>
                  <a:lnTo>
                    <a:pt x="50800" y="0"/>
                  </a:lnTo>
                  <a:close/>
                </a:path>
                <a:path w="76200" h="1029335">
                  <a:moveTo>
                    <a:pt x="76200" y="952626"/>
                  </a:moveTo>
                  <a:lnTo>
                    <a:pt x="50800" y="952626"/>
                  </a:lnTo>
                  <a:lnTo>
                    <a:pt x="50800" y="965326"/>
                  </a:lnTo>
                  <a:lnTo>
                    <a:pt x="69871" y="965326"/>
                  </a:lnTo>
                  <a:lnTo>
                    <a:pt x="76200" y="95262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67900" y="3105150"/>
              <a:ext cx="152400" cy="152400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6919594" y="4897437"/>
            <a:ext cx="150876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60" dirty="0">
                <a:latin typeface="Calibri"/>
                <a:cs typeface="Calibri"/>
              </a:rPr>
              <a:t>Short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60" dirty="0">
                <a:latin typeface="Calibri"/>
                <a:cs typeface="Calibri"/>
              </a:rPr>
              <a:t>Form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50" dirty="0">
                <a:latin typeface="Calibri"/>
                <a:cs typeface="Calibri"/>
              </a:rPr>
              <a:t>Videos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7" name="object 5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02349" y="3803650"/>
            <a:ext cx="2083762" cy="536575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3974448" y="4431606"/>
            <a:ext cx="2386016" cy="662305"/>
            <a:chOff x="3974448" y="4431606"/>
            <a:chExt cx="2386016" cy="662305"/>
          </a:xfrm>
        </p:grpSpPr>
        <p:sp>
          <p:nvSpPr>
            <p:cNvPr id="59" name="object 59"/>
            <p:cNvSpPr/>
            <p:nvPr/>
          </p:nvSpPr>
          <p:spPr>
            <a:xfrm>
              <a:off x="4616635" y="4431606"/>
              <a:ext cx="378460" cy="662305"/>
            </a:xfrm>
            <a:custGeom>
              <a:avLst/>
              <a:gdLst/>
              <a:ahLst/>
              <a:cxnLst/>
              <a:rect l="l" t="t" r="r" b="b"/>
              <a:pathLst>
                <a:path w="378460" h="662304">
                  <a:moveTo>
                    <a:pt x="367560" y="0"/>
                  </a:moveTo>
                  <a:lnTo>
                    <a:pt x="238402" y="0"/>
                  </a:lnTo>
                  <a:lnTo>
                    <a:pt x="207798" y="105752"/>
                  </a:lnTo>
                  <a:lnTo>
                    <a:pt x="225748" y="114734"/>
                  </a:lnTo>
                  <a:lnTo>
                    <a:pt x="239929" y="128744"/>
                  </a:lnTo>
                  <a:lnTo>
                    <a:pt x="249242" y="146672"/>
                  </a:lnTo>
                  <a:lnTo>
                    <a:pt x="252590" y="167406"/>
                  </a:lnTo>
                  <a:lnTo>
                    <a:pt x="247598" y="192536"/>
                  </a:lnTo>
                  <a:lnTo>
                    <a:pt x="233980" y="213051"/>
                  </a:lnTo>
                  <a:lnTo>
                    <a:pt x="213777" y="226878"/>
                  </a:lnTo>
                  <a:lnTo>
                    <a:pt x="189029" y="231948"/>
                  </a:lnTo>
                  <a:lnTo>
                    <a:pt x="164308" y="226873"/>
                  </a:lnTo>
                  <a:lnTo>
                    <a:pt x="144102" y="213032"/>
                  </a:lnTo>
                  <a:lnTo>
                    <a:pt x="130469" y="192504"/>
                  </a:lnTo>
                  <a:lnTo>
                    <a:pt x="125468" y="167368"/>
                  </a:lnTo>
                  <a:lnTo>
                    <a:pt x="128880" y="146481"/>
                  </a:lnTo>
                  <a:lnTo>
                    <a:pt x="138360" y="128466"/>
                  </a:lnTo>
                  <a:lnTo>
                    <a:pt x="152766" y="114453"/>
                  </a:lnTo>
                  <a:lnTo>
                    <a:pt x="170959" y="105569"/>
                  </a:lnTo>
                  <a:lnTo>
                    <a:pt x="140038" y="0"/>
                  </a:lnTo>
                  <a:lnTo>
                    <a:pt x="10497" y="0"/>
                  </a:lnTo>
                  <a:lnTo>
                    <a:pt x="113952" y="317722"/>
                  </a:lnTo>
                  <a:lnTo>
                    <a:pt x="0" y="661958"/>
                  </a:lnTo>
                  <a:lnTo>
                    <a:pt x="132276" y="661958"/>
                  </a:lnTo>
                  <a:lnTo>
                    <a:pt x="189411" y="481996"/>
                  </a:lnTo>
                  <a:lnTo>
                    <a:pt x="246228" y="661958"/>
                  </a:lnTo>
                  <a:lnTo>
                    <a:pt x="378059" y="661958"/>
                  </a:lnTo>
                  <a:lnTo>
                    <a:pt x="264870" y="318302"/>
                  </a:lnTo>
                  <a:lnTo>
                    <a:pt x="367560" y="0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61201" y="4552873"/>
              <a:ext cx="90007" cy="94745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906314" y="4561293"/>
              <a:ext cx="1454150" cy="316230"/>
            </a:xfrm>
            <a:custGeom>
              <a:avLst/>
              <a:gdLst/>
              <a:ahLst/>
              <a:cxnLst/>
              <a:rect l="l" t="t" r="r" b="b"/>
              <a:pathLst>
                <a:path w="1454150" h="316229">
                  <a:moveTo>
                    <a:pt x="314172" y="42900"/>
                  </a:moveTo>
                  <a:lnTo>
                    <a:pt x="267792" y="0"/>
                  </a:lnTo>
                  <a:lnTo>
                    <a:pt x="182918" y="0"/>
                  </a:lnTo>
                  <a:lnTo>
                    <a:pt x="182918" y="79616"/>
                  </a:lnTo>
                  <a:lnTo>
                    <a:pt x="164973" y="140423"/>
                  </a:lnTo>
                  <a:lnTo>
                    <a:pt x="136182" y="140868"/>
                  </a:lnTo>
                  <a:lnTo>
                    <a:pt x="154101" y="79616"/>
                  </a:lnTo>
                  <a:lnTo>
                    <a:pt x="182918" y="79616"/>
                  </a:lnTo>
                  <a:lnTo>
                    <a:pt x="182918" y="0"/>
                  </a:lnTo>
                  <a:lnTo>
                    <a:pt x="61264" y="0"/>
                  </a:lnTo>
                  <a:lnTo>
                    <a:pt x="0" y="187667"/>
                  </a:lnTo>
                  <a:lnTo>
                    <a:pt x="43141" y="316179"/>
                  </a:lnTo>
                  <a:lnTo>
                    <a:pt x="83985" y="316179"/>
                  </a:lnTo>
                  <a:lnTo>
                    <a:pt x="113436" y="218376"/>
                  </a:lnTo>
                  <a:lnTo>
                    <a:pt x="202704" y="218376"/>
                  </a:lnTo>
                  <a:lnTo>
                    <a:pt x="275043" y="177076"/>
                  </a:lnTo>
                  <a:lnTo>
                    <a:pt x="285610" y="140868"/>
                  </a:lnTo>
                  <a:lnTo>
                    <a:pt x="303466" y="79616"/>
                  </a:lnTo>
                  <a:lnTo>
                    <a:pt x="314172" y="42900"/>
                  </a:lnTo>
                  <a:close/>
                </a:path>
                <a:path w="1454150" h="316229">
                  <a:moveTo>
                    <a:pt x="607618" y="43865"/>
                  </a:moveTo>
                  <a:lnTo>
                    <a:pt x="560666" y="0"/>
                  </a:lnTo>
                  <a:lnTo>
                    <a:pt x="477316" y="0"/>
                  </a:lnTo>
                  <a:lnTo>
                    <a:pt x="477316" y="79616"/>
                  </a:lnTo>
                  <a:lnTo>
                    <a:pt x="464654" y="122834"/>
                  </a:lnTo>
                  <a:lnTo>
                    <a:pt x="435444" y="122834"/>
                  </a:lnTo>
                  <a:lnTo>
                    <a:pt x="448170" y="79616"/>
                  </a:lnTo>
                  <a:lnTo>
                    <a:pt x="477316" y="79616"/>
                  </a:lnTo>
                  <a:lnTo>
                    <a:pt x="477316" y="0"/>
                  </a:lnTo>
                  <a:lnTo>
                    <a:pt x="348348" y="0"/>
                  </a:lnTo>
                  <a:lnTo>
                    <a:pt x="255511" y="316179"/>
                  </a:lnTo>
                  <a:lnTo>
                    <a:pt x="378371" y="316179"/>
                  </a:lnTo>
                  <a:lnTo>
                    <a:pt x="415340" y="191071"/>
                  </a:lnTo>
                  <a:lnTo>
                    <a:pt x="444614" y="191071"/>
                  </a:lnTo>
                  <a:lnTo>
                    <a:pt x="407771" y="316179"/>
                  </a:lnTo>
                  <a:lnTo>
                    <a:pt x="527964" y="316179"/>
                  </a:lnTo>
                  <a:lnTo>
                    <a:pt x="564692" y="191071"/>
                  </a:lnTo>
                  <a:lnTo>
                    <a:pt x="566775" y="184010"/>
                  </a:lnTo>
                  <a:lnTo>
                    <a:pt x="534123" y="154343"/>
                  </a:lnTo>
                  <a:lnTo>
                    <a:pt x="584644" y="123952"/>
                  </a:lnTo>
                  <a:lnTo>
                    <a:pt x="584962" y="122834"/>
                  </a:lnTo>
                  <a:lnTo>
                    <a:pt x="597357" y="79616"/>
                  </a:lnTo>
                  <a:lnTo>
                    <a:pt x="607618" y="43865"/>
                  </a:lnTo>
                  <a:close/>
                </a:path>
                <a:path w="1454150" h="316229">
                  <a:moveTo>
                    <a:pt x="880630" y="0"/>
                  </a:moveTo>
                  <a:lnTo>
                    <a:pt x="643750" y="0"/>
                  </a:lnTo>
                  <a:lnTo>
                    <a:pt x="550672" y="316179"/>
                  </a:lnTo>
                  <a:lnTo>
                    <a:pt x="787298" y="316179"/>
                  </a:lnTo>
                  <a:lnTo>
                    <a:pt x="815225" y="220649"/>
                  </a:lnTo>
                  <a:lnTo>
                    <a:pt x="701903" y="220649"/>
                  </a:lnTo>
                  <a:lnTo>
                    <a:pt x="710565" y="191071"/>
                  </a:lnTo>
                  <a:lnTo>
                    <a:pt x="803389" y="191071"/>
                  </a:lnTo>
                  <a:lnTo>
                    <a:pt x="828078" y="109181"/>
                  </a:lnTo>
                  <a:lnTo>
                    <a:pt x="735571" y="109181"/>
                  </a:lnTo>
                  <a:lnTo>
                    <a:pt x="744029" y="79616"/>
                  </a:lnTo>
                  <a:lnTo>
                    <a:pt x="858431" y="79616"/>
                  </a:lnTo>
                  <a:lnTo>
                    <a:pt x="880630" y="0"/>
                  </a:lnTo>
                  <a:close/>
                </a:path>
                <a:path w="1454150" h="316229">
                  <a:moveTo>
                    <a:pt x="1161529" y="42748"/>
                  </a:moveTo>
                  <a:lnTo>
                    <a:pt x="1113942" y="0"/>
                  </a:lnTo>
                  <a:lnTo>
                    <a:pt x="1028814" y="0"/>
                  </a:lnTo>
                  <a:lnTo>
                    <a:pt x="1028814" y="79616"/>
                  </a:lnTo>
                  <a:lnTo>
                    <a:pt x="1011250" y="141033"/>
                  </a:lnTo>
                  <a:lnTo>
                    <a:pt x="982814" y="141033"/>
                  </a:lnTo>
                  <a:lnTo>
                    <a:pt x="1001395" y="79616"/>
                  </a:lnTo>
                  <a:lnTo>
                    <a:pt x="1028814" y="79616"/>
                  </a:lnTo>
                  <a:lnTo>
                    <a:pt x="1028814" y="0"/>
                  </a:lnTo>
                  <a:lnTo>
                    <a:pt x="903033" y="0"/>
                  </a:lnTo>
                  <a:lnTo>
                    <a:pt x="810323" y="316179"/>
                  </a:lnTo>
                  <a:lnTo>
                    <a:pt x="931341" y="316179"/>
                  </a:lnTo>
                  <a:lnTo>
                    <a:pt x="959904" y="218376"/>
                  </a:lnTo>
                  <a:lnTo>
                    <a:pt x="1050950" y="218376"/>
                  </a:lnTo>
                  <a:lnTo>
                    <a:pt x="1122400" y="176352"/>
                  </a:lnTo>
                  <a:lnTo>
                    <a:pt x="1132751" y="141033"/>
                  </a:lnTo>
                  <a:lnTo>
                    <a:pt x="1150734" y="79616"/>
                  </a:lnTo>
                  <a:lnTo>
                    <a:pt x="1161529" y="42748"/>
                  </a:lnTo>
                  <a:close/>
                </a:path>
                <a:path w="1454150" h="316229">
                  <a:moveTo>
                    <a:pt x="1453896" y="41973"/>
                  </a:moveTo>
                  <a:lnTo>
                    <a:pt x="1406804" y="0"/>
                  </a:lnTo>
                  <a:lnTo>
                    <a:pt x="1251242" y="0"/>
                  </a:lnTo>
                  <a:lnTo>
                    <a:pt x="1182789" y="41973"/>
                  </a:lnTo>
                  <a:lnTo>
                    <a:pt x="1148943" y="155346"/>
                  </a:lnTo>
                  <a:lnTo>
                    <a:pt x="1287894" y="195846"/>
                  </a:lnTo>
                  <a:lnTo>
                    <a:pt x="1275930" y="236575"/>
                  </a:lnTo>
                  <a:lnTo>
                    <a:pt x="1248321" y="236575"/>
                  </a:lnTo>
                  <a:lnTo>
                    <a:pt x="1259078" y="200177"/>
                  </a:lnTo>
                  <a:lnTo>
                    <a:pt x="1136091" y="200177"/>
                  </a:lnTo>
                  <a:lnTo>
                    <a:pt x="1115847" y="268947"/>
                  </a:lnTo>
                  <a:lnTo>
                    <a:pt x="1166368" y="316179"/>
                  </a:lnTo>
                  <a:lnTo>
                    <a:pt x="1314361" y="316179"/>
                  </a:lnTo>
                  <a:lnTo>
                    <a:pt x="1386192" y="271780"/>
                  </a:lnTo>
                  <a:lnTo>
                    <a:pt x="1422781" y="147574"/>
                  </a:lnTo>
                  <a:lnTo>
                    <a:pt x="1286179" y="108153"/>
                  </a:lnTo>
                  <a:lnTo>
                    <a:pt x="1294765" y="79616"/>
                  </a:lnTo>
                  <a:lnTo>
                    <a:pt x="1322374" y="79616"/>
                  </a:lnTo>
                  <a:lnTo>
                    <a:pt x="1316393" y="100088"/>
                  </a:lnTo>
                  <a:lnTo>
                    <a:pt x="1437157" y="100088"/>
                  </a:lnTo>
                  <a:lnTo>
                    <a:pt x="1453896" y="41973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448" y="4554562"/>
              <a:ext cx="734867" cy="326239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3937457" y="5167629"/>
            <a:ext cx="2450465" cy="695110"/>
            <a:chOff x="3937457" y="5167629"/>
            <a:chExt cx="2450465" cy="695110"/>
          </a:xfrm>
        </p:grpSpPr>
        <p:sp>
          <p:nvSpPr>
            <p:cNvPr id="64" name="object 64"/>
            <p:cNvSpPr/>
            <p:nvPr/>
          </p:nvSpPr>
          <p:spPr>
            <a:xfrm>
              <a:off x="3937457" y="5167629"/>
              <a:ext cx="2450465" cy="689610"/>
            </a:xfrm>
            <a:custGeom>
              <a:avLst/>
              <a:gdLst/>
              <a:ahLst/>
              <a:cxnLst/>
              <a:rect l="l" t="t" r="r" b="b"/>
              <a:pathLst>
                <a:path w="2450465" h="689610">
                  <a:moveTo>
                    <a:pt x="771372" y="329057"/>
                  </a:moveTo>
                  <a:lnTo>
                    <a:pt x="736485" y="221932"/>
                  </a:lnTo>
                  <a:lnTo>
                    <a:pt x="707834" y="133946"/>
                  </a:lnTo>
                  <a:lnTo>
                    <a:pt x="707720" y="133578"/>
                  </a:lnTo>
                  <a:lnTo>
                    <a:pt x="707644" y="133337"/>
                  </a:lnTo>
                  <a:lnTo>
                    <a:pt x="659638" y="133438"/>
                  </a:lnTo>
                  <a:lnTo>
                    <a:pt x="659638" y="221932"/>
                  </a:lnTo>
                  <a:lnTo>
                    <a:pt x="646963" y="329057"/>
                  </a:lnTo>
                  <a:lnTo>
                    <a:pt x="646861" y="329869"/>
                  </a:lnTo>
                  <a:lnTo>
                    <a:pt x="646785" y="330606"/>
                  </a:lnTo>
                  <a:lnTo>
                    <a:pt x="600227" y="330606"/>
                  </a:lnTo>
                  <a:lnTo>
                    <a:pt x="649427" y="221932"/>
                  </a:lnTo>
                  <a:lnTo>
                    <a:pt x="659638" y="221932"/>
                  </a:lnTo>
                  <a:lnTo>
                    <a:pt x="659638" y="133438"/>
                  </a:lnTo>
                  <a:lnTo>
                    <a:pt x="591223" y="133578"/>
                  </a:lnTo>
                  <a:lnTo>
                    <a:pt x="432625" y="443293"/>
                  </a:lnTo>
                  <a:lnTo>
                    <a:pt x="485317" y="259473"/>
                  </a:lnTo>
                  <a:lnTo>
                    <a:pt x="521119" y="134581"/>
                  </a:lnTo>
                  <a:lnTo>
                    <a:pt x="521220" y="134239"/>
                  </a:lnTo>
                  <a:lnTo>
                    <a:pt x="521271" y="134073"/>
                  </a:lnTo>
                  <a:lnTo>
                    <a:pt x="521373" y="133705"/>
                  </a:lnTo>
                  <a:lnTo>
                    <a:pt x="347345" y="134073"/>
                  </a:lnTo>
                  <a:lnTo>
                    <a:pt x="252971" y="317639"/>
                  </a:lnTo>
                  <a:lnTo>
                    <a:pt x="257759" y="259473"/>
                  </a:lnTo>
                  <a:lnTo>
                    <a:pt x="257797" y="259118"/>
                  </a:lnTo>
                  <a:lnTo>
                    <a:pt x="268071" y="134581"/>
                  </a:lnTo>
                  <a:lnTo>
                    <a:pt x="268097" y="134239"/>
                  </a:lnTo>
                  <a:lnTo>
                    <a:pt x="94068" y="134581"/>
                  </a:lnTo>
                  <a:lnTo>
                    <a:pt x="254" y="461657"/>
                  </a:lnTo>
                  <a:lnTo>
                    <a:pt x="152" y="461987"/>
                  </a:lnTo>
                  <a:lnTo>
                    <a:pt x="63" y="462318"/>
                  </a:lnTo>
                  <a:lnTo>
                    <a:pt x="0" y="462534"/>
                  </a:lnTo>
                  <a:lnTo>
                    <a:pt x="107442" y="462318"/>
                  </a:lnTo>
                  <a:lnTo>
                    <a:pt x="165315" y="259473"/>
                  </a:lnTo>
                  <a:lnTo>
                    <a:pt x="165417" y="259118"/>
                  </a:lnTo>
                  <a:lnTo>
                    <a:pt x="160642" y="458050"/>
                  </a:lnTo>
                  <a:lnTo>
                    <a:pt x="160540" y="462216"/>
                  </a:lnTo>
                  <a:lnTo>
                    <a:pt x="267169" y="461987"/>
                  </a:lnTo>
                  <a:lnTo>
                    <a:pt x="345770" y="317639"/>
                  </a:lnTo>
                  <a:lnTo>
                    <a:pt x="377444" y="259473"/>
                  </a:lnTo>
                  <a:lnTo>
                    <a:pt x="319112" y="461657"/>
                  </a:lnTo>
                  <a:lnTo>
                    <a:pt x="319049" y="461886"/>
                  </a:lnTo>
                  <a:lnTo>
                    <a:pt x="423214" y="461670"/>
                  </a:lnTo>
                  <a:lnTo>
                    <a:pt x="550659" y="461403"/>
                  </a:lnTo>
                  <a:lnTo>
                    <a:pt x="573836" y="408279"/>
                  </a:lnTo>
                  <a:lnTo>
                    <a:pt x="628142" y="408279"/>
                  </a:lnTo>
                  <a:lnTo>
                    <a:pt x="620953" y="461035"/>
                  </a:lnTo>
                  <a:lnTo>
                    <a:pt x="620915" y="461264"/>
                  </a:lnTo>
                  <a:lnTo>
                    <a:pt x="728764" y="461035"/>
                  </a:lnTo>
                  <a:lnTo>
                    <a:pt x="745845" y="408279"/>
                  </a:lnTo>
                  <a:lnTo>
                    <a:pt x="770382" y="332511"/>
                  </a:lnTo>
                  <a:lnTo>
                    <a:pt x="771372" y="329438"/>
                  </a:lnTo>
                  <a:lnTo>
                    <a:pt x="771372" y="329057"/>
                  </a:lnTo>
                  <a:close/>
                </a:path>
                <a:path w="2450465" h="689610">
                  <a:moveTo>
                    <a:pt x="1060958" y="687171"/>
                  </a:moveTo>
                  <a:lnTo>
                    <a:pt x="997762" y="499783"/>
                  </a:lnTo>
                  <a:lnTo>
                    <a:pt x="940460" y="329869"/>
                  </a:lnTo>
                  <a:lnTo>
                    <a:pt x="940676" y="329438"/>
                  </a:lnTo>
                  <a:lnTo>
                    <a:pt x="969949" y="239585"/>
                  </a:lnTo>
                  <a:lnTo>
                    <a:pt x="1047902" y="279"/>
                  </a:lnTo>
                  <a:lnTo>
                    <a:pt x="1047991" y="0"/>
                  </a:lnTo>
                  <a:lnTo>
                    <a:pt x="1007338" y="0"/>
                  </a:lnTo>
                  <a:lnTo>
                    <a:pt x="867244" y="279"/>
                  </a:lnTo>
                  <a:lnTo>
                    <a:pt x="912406" y="279"/>
                  </a:lnTo>
                  <a:lnTo>
                    <a:pt x="912063" y="1422"/>
                  </a:lnTo>
                  <a:lnTo>
                    <a:pt x="907783" y="15951"/>
                  </a:lnTo>
                  <a:lnTo>
                    <a:pt x="880364" y="108927"/>
                  </a:lnTo>
                  <a:lnTo>
                    <a:pt x="880719" y="108927"/>
                  </a:lnTo>
                  <a:lnTo>
                    <a:pt x="880046" y="111264"/>
                  </a:lnTo>
                  <a:lnTo>
                    <a:pt x="898766" y="120599"/>
                  </a:lnTo>
                  <a:lnTo>
                    <a:pt x="913561" y="135153"/>
                  </a:lnTo>
                  <a:lnTo>
                    <a:pt x="923290" y="153784"/>
                  </a:lnTo>
                  <a:lnTo>
                    <a:pt x="926782" y="175323"/>
                  </a:lnTo>
                  <a:lnTo>
                    <a:pt x="921689" y="200799"/>
                  </a:lnTo>
                  <a:lnTo>
                    <a:pt x="908672" y="219976"/>
                  </a:lnTo>
                  <a:lnTo>
                    <a:pt x="887272" y="234302"/>
                  </a:lnTo>
                  <a:lnTo>
                    <a:pt x="861072" y="239585"/>
                  </a:lnTo>
                  <a:lnTo>
                    <a:pt x="850823" y="238874"/>
                  </a:lnTo>
                  <a:lnTo>
                    <a:pt x="813638" y="220383"/>
                  </a:lnTo>
                  <a:lnTo>
                    <a:pt x="794194" y="175285"/>
                  </a:lnTo>
                  <a:lnTo>
                    <a:pt x="797750" y="153581"/>
                  </a:lnTo>
                  <a:lnTo>
                    <a:pt x="807618" y="134874"/>
                  </a:lnTo>
                  <a:lnTo>
                    <a:pt x="822629" y="120319"/>
                  </a:lnTo>
                  <a:lnTo>
                    <a:pt x="841590" y="111086"/>
                  </a:lnTo>
                  <a:lnTo>
                    <a:pt x="840968" y="109004"/>
                  </a:lnTo>
                  <a:lnTo>
                    <a:pt x="841171" y="108927"/>
                  </a:lnTo>
                  <a:lnTo>
                    <a:pt x="826503" y="59791"/>
                  </a:lnTo>
                  <a:lnTo>
                    <a:pt x="809358" y="1422"/>
                  </a:lnTo>
                  <a:lnTo>
                    <a:pt x="809091" y="1422"/>
                  </a:lnTo>
                  <a:lnTo>
                    <a:pt x="808761" y="279"/>
                  </a:lnTo>
                  <a:lnTo>
                    <a:pt x="808672" y="0"/>
                  </a:lnTo>
                  <a:lnTo>
                    <a:pt x="673049" y="279"/>
                  </a:lnTo>
                  <a:lnTo>
                    <a:pt x="747509" y="225526"/>
                  </a:lnTo>
                  <a:lnTo>
                    <a:pt x="781812" y="330403"/>
                  </a:lnTo>
                  <a:lnTo>
                    <a:pt x="663206" y="687171"/>
                  </a:lnTo>
                  <a:lnTo>
                    <a:pt x="663168" y="687298"/>
                  </a:lnTo>
                  <a:lnTo>
                    <a:pt x="663079" y="687590"/>
                  </a:lnTo>
                  <a:lnTo>
                    <a:pt x="663765" y="687590"/>
                  </a:lnTo>
                  <a:lnTo>
                    <a:pt x="663270" y="689102"/>
                  </a:lnTo>
                  <a:lnTo>
                    <a:pt x="801243" y="689102"/>
                  </a:lnTo>
                  <a:lnTo>
                    <a:pt x="860882" y="502145"/>
                  </a:lnTo>
                  <a:lnTo>
                    <a:pt x="920178" y="689102"/>
                  </a:lnTo>
                  <a:lnTo>
                    <a:pt x="1057656" y="689102"/>
                  </a:lnTo>
                  <a:lnTo>
                    <a:pt x="1057008" y="687184"/>
                  </a:lnTo>
                  <a:lnTo>
                    <a:pt x="1060958" y="687171"/>
                  </a:lnTo>
                  <a:close/>
                </a:path>
                <a:path w="2450465" h="689610">
                  <a:moveTo>
                    <a:pt x="1280490" y="178790"/>
                  </a:moveTo>
                  <a:lnTo>
                    <a:pt x="1231061" y="135115"/>
                  </a:lnTo>
                  <a:lnTo>
                    <a:pt x="1141247" y="135115"/>
                  </a:lnTo>
                  <a:lnTo>
                    <a:pt x="1141247" y="215341"/>
                  </a:lnTo>
                  <a:lnTo>
                    <a:pt x="1122159" y="278917"/>
                  </a:lnTo>
                  <a:lnTo>
                    <a:pt x="1092339" y="278917"/>
                  </a:lnTo>
                  <a:lnTo>
                    <a:pt x="1111427" y="215341"/>
                  </a:lnTo>
                  <a:lnTo>
                    <a:pt x="1141247" y="215341"/>
                  </a:lnTo>
                  <a:lnTo>
                    <a:pt x="1141247" y="135115"/>
                  </a:lnTo>
                  <a:lnTo>
                    <a:pt x="1014056" y="135115"/>
                  </a:lnTo>
                  <a:lnTo>
                    <a:pt x="1013790" y="135115"/>
                  </a:lnTo>
                  <a:lnTo>
                    <a:pt x="949452" y="326263"/>
                  </a:lnTo>
                  <a:lnTo>
                    <a:pt x="994689" y="458889"/>
                  </a:lnTo>
                  <a:lnTo>
                    <a:pt x="1038834" y="459193"/>
                  </a:lnTo>
                  <a:lnTo>
                    <a:pt x="1068019" y="360603"/>
                  </a:lnTo>
                  <a:lnTo>
                    <a:pt x="1164018" y="360400"/>
                  </a:lnTo>
                  <a:lnTo>
                    <a:pt x="1239456" y="316814"/>
                  </a:lnTo>
                  <a:lnTo>
                    <a:pt x="1250721" y="278917"/>
                  </a:lnTo>
                  <a:lnTo>
                    <a:pt x="1269619" y="215341"/>
                  </a:lnTo>
                  <a:lnTo>
                    <a:pt x="1280490" y="178790"/>
                  </a:lnTo>
                  <a:close/>
                </a:path>
                <a:path w="2450465" h="689610">
                  <a:moveTo>
                    <a:pt x="1583156" y="178181"/>
                  </a:moveTo>
                  <a:lnTo>
                    <a:pt x="1532864" y="133235"/>
                  </a:lnTo>
                  <a:lnTo>
                    <a:pt x="1445933" y="133426"/>
                  </a:lnTo>
                  <a:lnTo>
                    <a:pt x="1445933" y="210693"/>
                  </a:lnTo>
                  <a:lnTo>
                    <a:pt x="1432991" y="253758"/>
                  </a:lnTo>
                  <a:lnTo>
                    <a:pt x="1400340" y="253758"/>
                  </a:lnTo>
                  <a:lnTo>
                    <a:pt x="1413281" y="210693"/>
                  </a:lnTo>
                  <a:lnTo>
                    <a:pt x="1445933" y="210693"/>
                  </a:lnTo>
                  <a:lnTo>
                    <a:pt x="1445933" y="133426"/>
                  </a:lnTo>
                  <a:lnTo>
                    <a:pt x="1308938" y="133705"/>
                  </a:lnTo>
                  <a:lnTo>
                    <a:pt x="1212557" y="457847"/>
                  </a:lnTo>
                  <a:lnTo>
                    <a:pt x="1212469" y="458177"/>
                  </a:lnTo>
                  <a:lnTo>
                    <a:pt x="1212392" y="458444"/>
                  </a:lnTo>
                  <a:lnTo>
                    <a:pt x="1339862" y="458177"/>
                  </a:lnTo>
                  <a:lnTo>
                    <a:pt x="1378038" y="332219"/>
                  </a:lnTo>
                  <a:lnTo>
                    <a:pt x="1409865" y="332219"/>
                  </a:lnTo>
                  <a:lnTo>
                    <a:pt x="1372616" y="457847"/>
                  </a:lnTo>
                  <a:lnTo>
                    <a:pt x="1372527" y="458114"/>
                  </a:lnTo>
                  <a:lnTo>
                    <a:pt x="1499641" y="457847"/>
                  </a:lnTo>
                  <a:lnTo>
                    <a:pt x="1537017" y="332219"/>
                  </a:lnTo>
                  <a:lnTo>
                    <a:pt x="1539748" y="323049"/>
                  </a:lnTo>
                  <a:lnTo>
                    <a:pt x="1505788" y="292963"/>
                  </a:lnTo>
                  <a:lnTo>
                    <a:pt x="1558467" y="261073"/>
                  </a:lnTo>
                  <a:lnTo>
                    <a:pt x="1560652" y="253758"/>
                  </a:lnTo>
                  <a:lnTo>
                    <a:pt x="1573479" y="210693"/>
                  </a:lnTo>
                  <a:lnTo>
                    <a:pt x="1583156" y="178181"/>
                  </a:lnTo>
                  <a:close/>
                </a:path>
                <a:path w="2450465" h="689610">
                  <a:moveTo>
                    <a:pt x="1860867" y="132562"/>
                  </a:moveTo>
                  <a:lnTo>
                    <a:pt x="1610880" y="133070"/>
                  </a:lnTo>
                  <a:lnTo>
                    <a:pt x="1514322" y="457822"/>
                  </a:lnTo>
                  <a:lnTo>
                    <a:pt x="1763496" y="457301"/>
                  </a:lnTo>
                  <a:lnTo>
                    <a:pt x="1789760" y="367817"/>
                  </a:lnTo>
                  <a:lnTo>
                    <a:pt x="1789836" y="367576"/>
                  </a:lnTo>
                  <a:lnTo>
                    <a:pt x="1668513" y="367817"/>
                  </a:lnTo>
                  <a:lnTo>
                    <a:pt x="1678698" y="336029"/>
                  </a:lnTo>
                  <a:lnTo>
                    <a:pt x="1778736" y="335826"/>
                  </a:lnTo>
                  <a:lnTo>
                    <a:pt x="1803819" y="249110"/>
                  </a:lnTo>
                  <a:lnTo>
                    <a:pt x="1803882" y="248907"/>
                  </a:lnTo>
                  <a:lnTo>
                    <a:pt x="1703844" y="249110"/>
                  </a:lnTo>
                  <a:lnTo>
                    <a:pt x="1712290" y="219735"/>
                  </a:lnTo>
                  <a:lnTo>
                    <a:pt x="1834896" y="219481"/>
                  </a:lnTo>
                  <a:lnTo>
                    <a:pt x="1860867" y="132562"/>
                  </a:lnTo>
                  <a:close/>
                </a:path>
                <a:path w="2450465" h="689610">
                  <a:moveTo>
                    <a:pt x="2148497" y="176606"/>
                  </a:moveTo>
                  <a:lnTo>
                    <a:pt x="2099030" y="132067"/>
                  </a:lnTo>
                  <a:lnTo>
                    <a:pt x="2009254" y="132257"/>
                  </a:lnTo>
                  <a:lnTo>
                    <a:pt x="2009254" y="213550"/>
                  </a:lnTo>
                  <a:lnTo>
                    <a:pt x="1990255" y="277126"/>
                  </a:lnTo>
                  <a:lnTo>
                    <a:pt x="1960448" y="277126"/>
                  </a:lnTo>
                  <a:lnTo>
                    <a:pt x="1979447" y="213550"/>
                  </a:lnTo>
                  <a:lnTo>
                    <a:pt x="2009254" y="213550"/>
                  </a:lnTo>
                  <a:lnTo>
                    <a:pt x="2009254" y="132257"/>
                  </a:lnTo>
                  <a:lnTo>
                    <a:pt x="1860867" y="132562"/>
                  </a:lnTo>
                  <a:lnTo>
                    <a:pt x="1875917" y="132562"/>
                  </a:lnTo>
                  <a:lnTo>
                    <a:pt x="1779549" y="457009"/>
                  </a:lnTo>
                  <a:lnTo>
                    <a:pt x="1779460" y="457276"/>
                  </a:lnTo>
                  <a:lnTo>
                    <a:pt x="1906854" y="457009"/>
                  </a:lnTo>
                  <a:lnTo>
                    <a:pt x="1936127" y="358419"/>
                  </a:lnTo>
                  <a:lnTo>
                    <a:pt x="2032127" y="358216"/>
                  </a:lnTo>
                  <a:lnTo>
                    <a:pt x="2107565" y="314629"/>
                  </a:lnTo>
                  <a:lnTo>
                    <a:pt x="2118690" y="277126"/>
                  </a:lnTo>
                  <a:lnTo>
                    <a:pt x="2137537" y="213550"/>
                  </a:lnTo>
                  <a:lnTo>
                    <a:pt x="2148497" y="176606"/>
                  </a:lnTo>
                  <a:close/>
                </a:path>
                <a:path w="2450465" h="689610">
                  <a:moveTo>
                    <a:pt x="2450439" y="174790"/>
                  </a:moveTo>
                  <a:lnTo>
                    <a:pt x="2400516" y="131457"/>
                  </a:lnTo>
                  <a:lnTo>
                    <a:pt x="2236228" y="131787"/>
                  </a:lnTo>
                  <a:lnTo>
                    <a:pt x="2163635" y="175780"/>
                  </a:lnTo>
                  <a:lnTo>
                    <a:pt x="2128736" y="292963"/>
                  </a:lnTo>
                  <a:lnTo>
                    <a:pt x="2129053" y="292963"/>
                  </a:lnTo>
                  <a:lnTo>
                    <a:pt x="2274227" y="333197"/>
                  </a:lnTo>
                  <a:lnTo>
                    <a:pt x="2261641" y="376313"/>
                  </a:lnTo>
                  <a:lnTo>
                    <a:pt x="2231466" y="376313"/>
                  </a:lnTo>
                  <a:lnTo>
                    <a:pt x="2241943" y="339166"/>
                  </a:lnTo>
                  <a:lnTo>
                    <a:pt x="2242020" y="338899"/>
                  </a:lnTo>
                  <a:lnTo>
                    <a:pt x="2114537" y="339166"/>
                  </a:lnTo>
                  <a:lnTo>
                    <a:pt x="2093429" y="409981"/>
                  </a:lnTo>
                  <a:lnTo>
                    <a:pt x="2144179" y="456526"/>
                  </a:lnTo>
                  <a:lnTo>
                    <a:pt x="2305151" y="456196"/>
                  </a:lnTo>
                  <a:lnTo>
                    <a:pt x="2378214" y="412610"/>
                  </a:lnTo>
                  <a:lnTo>
                    <a:pt x="2389174" y="376313"/>
                  </a:lnTo>
                  <a:lnTo>
                    <a:pt x="2417127" y="283845"/>
                  </a:lnTo>
                  <a:lnTo>
                    <a:pt x="2271204" y="243116"/>
                  </a:lnTo>
                  <a:lnTo>
                    <a:pt x="2281390" y="210121"/>
                  </a:lnTo>
                  <a:lnTo>
                    <a:pt x="2310739" y="210121"/>
                  </a:lnTo>
                  <a:lnTo>
                    <a:pt x="2303945" y="234746"/>
                  </a:lnTo>
                  <a:lnTo>
                    <a:pt x="2303869" y="235013"/>
                  </a:lnTo>
                  <a:lnTo>
                    <a:pt x="2432545" y="234746"/>
                  </a:lnTo>
                  <a:lnTo>
                    <a:pt x="2439886" y="210121"/>
                  </a:lnTo>
                  <a:lnTo>
                    <a:pt x="2450439" y="174790"/>
                  </a:lnTo>
                  <a:close/>
                </a:path>
              </a:pathLst>
            </a:custGeom>
            <a:solidFill>
              <a:srgbClr val="E620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50764" y="5296461"/>
              <a:ext cx="95510" cy="9551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09744" y="5654459"/>
              <a:ext cx="698182" cy="208280"/>
            </a:xfrm>
            <a:prstGeom prst="rect">
              <a:avLst/>
            </a:prstGeom>
          </p:spPr>
        </p:pic>
      </p:grpSp>
      <p:grpSp>
        <p:nvGrpSpPr>
          <p:cNvPr id="67" name="object 67"/>
          <p:cNvGrpSpPr/>
          <p:nvPr/>
        </p:nvGrpSpPr>
        <p:grpSpPr>
          <a:xfrm>
            <a:off x="6872223" y="4667250"/>
            <a:ext cx="1624330" cy="152400"/>
            <a:chOff x="6872223" y="4667250"/>
            <a:chExt cx="1624330" cy="152400"/>
          </a:xfrm>
        </p:grpSpPr>
        <p:sp>
          <p:nvSpPr>
            <p:cNvPr id="68" name="object 68"/>
            <p:cNvSpPr/>
            <p:nvPr/>
          </p:nvSpPr>
          <p:spPr>
            <a:xfrm>
              <a:off x="6872223" y="4710048"/>
              <a:ext cx="1611630" cy="76200"/>
            </a:xfrm>
            <a:custGeom>
              <a:avLst/>
              <a:gdLst/>
              <a:ahLst/>
              <a:cxnLst/>
              <a:rect l="l" t="t" r="r" b="b"/>
              <a:pathLst>
                <a:path w="1611629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50800"/>
                  </a:lnTo>
                  <a:lnTo>
                    <a:pt x="63626" y="50800"/>
                  </a:lnTo>
                  <a:lnTo>
                    <a:pt x="63626" y="25400"/>
                  </a:lnTo>
                  <a:lnTo>
                    <a:pt x="76200" y="25400"/>
                  </a:lnTo>
                  <a:lnTo>
                    <a:pt x="76200" y="0"/>
                  </a:lnTo>
                  <a:close/>
                </a:path>
                <a:path w="1611629" h="76200">
                  <a:moveTo>
                    <a:pt x="76200" y="25400"/>
                  </a:moveTo>
                  <a:lnTo>
                    <a:pt x="63626" y="25400"/>
                  </a:lnTo>
                  <a:lnTo>
                    <a:pt x="63626" y="50800"/>
                  </a:lnTo>
                  <a:lnTo>
                    <a:pt x="76200" y="50800"/>
                  </a:lnTo>
                  <a:lnTo>
                    <a:pt x="76200" y="25400"/>
                  </a:lnTo>
                  <a:close/>
                </a:path>
                <a:path w="1611629" h="76200">
                  <a:moveTo>
                    <a:pt x="1611249" y="25400"/>
                  </a:moveTo>
                  <a:lnTo>
                    <a:pt x="76200" y="25400"/>
                  </a:lnTo>
                  <a:lnTo>
                    <a:pt x="76200" y="50800"/>
                  </a:lnTo>
                  <a:lnTo>
                    <a:pt x="1611249" y="50800"/>
                  </a:lnTo>
                  <a:lnTo>
                    <a:pt x="1611249" y="25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43899" y="4667250"/>
              <a:ext cx="152400" cy="152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6030" y="5229225"/>
            <a:ext cx="10848513" cy="533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2400" y="4371975"/>
            <a:ext cx="4118984" cy="6667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7725" y="3924300"/>
            <a:ext cx="2952750" cy="1552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86325" y="666750"/>
            <a:ext cx="2419350" cy="28194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158769" y="4402397"/>
            <a:ext cx="2205990" cy="645160"/>
            <a:chOff x="1158769" y="4402397"/>
            <a:chExt cx="2205990" cy="645160"/>
          </a:xfrm>
        </p:grpSpPr>
        <p:sp>
          <p:nvSpPr>
            <p:cNvPr id="7" name="object 7"/>
            <p:cNvSpPr/>
            <p:nvPr/>
          </p:nvSpPr>
          <p:spPr>
            <a:xfrm>
              <a:off x="1474482" y="4402397"/>
              <a:ext cx="1890395" cy="645160"/>
            </a:xfrm>
            <a:custGeom>
              <a:avLst/>
              <a:gdLst/>
              <a:ahLst/>
              <a:cxnLst/>
              <a:rect l="l" t="t" r="r" b="b"/>
              <a:pathLst>
                <a:path w="1890395" h="645160">
                  <a:moveTo>
                    <a:pt x="192371" y="174125"/>
                  </a:moveTo>
                  <a:lnTo>
                    <a:pt x="78612" y="174125"/>
                  </a:lnTo>
                  <a:lnTo>
                    <a:pt x="78561" y="176404"/>
                  </a:lnTo>
                  <a:lnTo>
                    <a:pt x="78436" y="182041"/>
                  </a:lnTo>
                  <a:lnTo>
                    <a:pt x="78348" y="186010"/>
                  </a:lnTo>
                  <a:lnTo>
                    <a:pt x="78295" y="188401"/>
                  </a:lnTo>
                  <a:lnTo>
                    <a:pt x="78220" y="191814"/>
                  </a:lnTo>
                  <a:lnTo>
                    <a:pt x="78093" y="194399"/>
                  </a:lnTo>
                  <a:lnTo>
                    <a:pt x="76833" y="211215"/>
                  </a:lnTo>
                  <a:lnTo>
                    <a:pt x="76740" y="212467"/>
                  </a:lnTo>
                  <a:lnTo>
                    <a:pt x="76692" y="213099"/>
                  </a:lnTo>
                  <a:lnTo>
                    <a:pt x="73755" y="236887"/>
                  </a:lnTo>
                  <a:lnTo>
                    <a:pt x="69137" y="266412"/>
                  </a:lnTo>
                  <a:lnTo>
                    <a:pt x="69020" y="267157"/>
                  </a:lnTo>
                  <a:lnTo>
                    <a:pt x="0" y="644955"/>
                  </a:lnTo>
                  <a:lnTo>
                    <a:pt x="128458" y="644955"/>
                  </a:lnTo>
                  <a:lnTo>
                    <a:pt x="161691" y="463285"/>
                  </a:lnTo>
                  <a:lnTo>
                    <a:pt x="315365" y="463285"/>
                  </a:lnTo>
                  <a:lnTo>
                    <a:pt x="327235" y="458205"/>
                  </a:lnTo>
                  <a:lnTo>
                    <a:pt x="362987" y="429222"/>
                  </a:lnTo>
                  <a:lnTo>
                    <a:pt x="385993" y="397279"/>
                  </a:lnTo>
                  <a:lnTo>
                    <a:pt x="219848" y="397279"/>
                  </a:lnTo>
                  <a:lnTo>
                    <a:pt x="199489" y="392162"/>
                  </a:lnTo>
                  <a:lnTo>
                    <a:pt x="185899" y="377558"/>
                  </a:lnTo>
                  <a:lnTo>
                    <a:pt x="179858" y="354586"/>
                  </a:lnTo>
                  <a:lnTo>
                    <a:pt x="182147" y="324367"/>
                  </a:lnTo>
                  <a:lnTo>
                    <a:pt x="191402" y="293612"/>
                  </a:lnTo>
                  <a:lnTo>
                    <a:pt x="205391" y="270697"/>
                  </a:lnTo>
                  <a:lnTo>
                    <a:pt x="223574" y="256387"/>
                  </a:lnTo>
                  <a:lnTo>
                    <a:pt x="245411" y="251447"/>
                  </a:lnTo>
                  <a:lnTo>
                    <a:pt x="405659" y="251447"/>
                  </a:lnTo>
                  <a:lnTo>
                    <a:pt x="397561" y="227106"/>
                  </a:lnTo>
                  <a:lnTo>
                    <a:pt x="385690" y="211215"/>
                  </a:lnTo>
                  <a:lnTo>
                    <a:pt x="194925" y="211215"/>
                  </a:lnTo>
                  <a:lnTo>
                    <a:pt x="194833" y="203661"/>
                  </a:lnTo>
                  <a:lnTo>
                    <a:pt x="194713" y="198639"/>
                  </a:lnTo>
                  <a:lnTo>
                    <a:pt x="194592" y="195894"/>
                  </a:lnTo>
                  <a:lnTo>
                    <a:pt x="194467" y="193082"/>
                  </a:lnTo>
                  <a:lnTo>
                    <a:pt x="194365" y="190783"/>
                  </a:lnTo>
                  <a:lnTo>
                    <a:pt x="193577" y="182041"/>
                  </a:lnTo>
                  <a:lnTo>
                    <a:pt x="192587" y="175542"/>
                  </a:lnTo>
                  <a:lnTo>
                    <a:pt x="192467" y="174755"/>
                  </a:lnTo>
                  <a:lnTo>
                    <a:pt x="192371" y="174125"/>
                  </a:lnTo>
                  <a:close/>
                </a:path>
                <a:path w="1890395" h="645160">
                  <a:moveTo>
                    <a:pt x="1029053" y="226304"/>
                  </a:moveTo>
                  <a:lnTo>
                    <a:pt x="908765" y="226304"/>
                  </a:lnTo>
                  <a:lnTo>
                    <a:pt x="966930" y="473971"/>
                  </a:lnTo>
                  <a:lnTo>
                    <a:pt x="862814" y="644955"/>
                  </a:lnTo>
                  <a:lnTo>
                    <a:pt x="988026" y="644955"/>
                  </a:lnTo>
                  <a:lnTo>
                    <a:pt x="1162169" y="351393"/>
                  </a:lnTo>
                  <a:lnTo>
                    <a:pt x="1049437" y="351393"/>
                  </a:lnTo>
                  <a:lnTo>
                    <a:pt x="1029053" y="226304"/>
                  </a:lnTo>
                  <a:close/>
                </a:path>
                <a:path w="1890395" h="645160">
                  <a:moveTo>
                    <a:pt x="1316888" y="309910"/>
                  </a:moveTo>
                  <a:lnTo>
                    <a:pt x="1186778" y="309910"/>
                  </a:lnTo>
                  <a:lnTo>
                    <a:pt x="1186778" y="311161"/>
                  </a:lnTo>
                  <a:lnTo>
                    <a:pt x="1186180" y="311791"/>
                  </a:lnTo>
                  <a:lnTo>
                    <a:pt x="1186180" y="313051"/>
                  </a:lnTo>
                  <a:lnTo>
                    <a:pt x="1185149" y="346991"/>
                  </a:lnTo>
                  <a:lnTo>
                    <a:pt x="1185130" y="347621"/>
                  </a:lnTo>
                  <a:lnTo>
                    <a:pt x="1185016" y="351393"/>
                  </a:lnTo>
                  <a:lnTo>
                    <a:pt x="1184919" y="354586"/>
                  </a:lnTo>
                  <a:lnTo>
                    <a:pt x="1184832" y="357456"/>
                  </a:lnTo>
                  <a:lnTo>
                    <a:pt x="1196062" y="398213"/>
                  </a:lnTo>
                  <a:lnTo>
                    <a:pt x="1218828" y="433347"/>
                  </a:lnTo>
                  <a:lnTo>
                    <a:pt x="1252086" y="460887"/>
                  </a:lnTo>
                  <a:lnTo>
                    <a:pt x="1294790" y="478858"/>
                  </a:lnTo>
                  <a:lnTo>
                    <a:pt x="1345899" y="485287"/>
                  </a:lnTo>
                  <a:lnTo>
                    <a:pt x="1393309" y="479851"/>
                  </a:lnTo>
                  <a:lnTo>
                    <a:pt x="1438033" y="464126"/>
                  </a:lnTo>
                  <a:lnTo>
                    <a:pt x="1477715" y="438988"/>
                  </a:lnTo>
                  <a:lnTo>
                    <a:pt x="1509997" y="405310"/>
                  </a:lnTo>
                  <a:lnTo>
                    <a:pt x="1513343" y="399169"/>
                  </a:lnTo>
                  <a:lnTo>
                    <a:pt x="1352304" y="399169"/>
                  </a:lnTo>
                  <a:lnTo>
                    <a:pt x="1333379" y="395486"/>
                  </a:lnTo>
                  <a:lnTo>
                    <a:pt x="1318706" y="382904"/>
                  </a:lnTo>
                  <a:lnTo>
                    <a:pt x="1311095" y="359124"/>
                  </a:lnTo>
                  <a:lnTo>
                    <a:pt x="1313357" y="321847"/>
                  </a:lnTo>
                  <a:lnTo>
                    <a:pt x="1316888" y="309910"/>
                  </a:lnTo>
                  <a:close/>
                </a:path>
                <a:path w="1890395" h="645160">
                  <a:moveTo>
                    <a:pt x="315365" y="463285"/>
                  </a:moveTo>
                  <a:lnTo>
                    <a:pt x="161691" y="463285"/>
                  </a:lnTo>
                  <a:lnTo>
                    <a:pt x="180339" y="472348"/>
                  </a:lnTo>
                  <a:lnTo>
                    <a:pt x="199878" y="478526"/>
                  </a:lnTo>
                  <a:lnTo>
                    <a:pt x="218493" y="482199"/>
                  </a:lnTo>
                  <a:lnTo>
                    <a:pt x="233274" y="483397"/>
                  </a:lnTo>
                  <a:lnTo>
                    <a:pt x="283750" y="476814"/>
                  </a:lnTo>
                  <a:lnTo>
                    <a:pt x="315365" y="463285"/>
                  </a:lnTo>
                  <a:close/>
                </a:path>
                <a:path w="1890395" h="645160">
                  <a:moveTo>
                    <a:pt x="666032" y="347621"/>
                  </a:moveTo>
                  <a:lnTo>
                    <a:pt x="536202" y="347621"/>
                  </a:lnTo>
                  <a:lnTo>
                    <a:pt x="542749" y="397279"/>
                  </a:lnTo>
                  <a:lnTo>
                    <a:pt x="542872" y="398212"/>
                  </a:lnTo>
                  <a:lnTo>
                    <a:pt x="565700" y="442618"/>
                  </a:lnTo>
                  <a:lnTo>
                    <a:pt x="603355" y="472348"/>
                  </a:lnTo>
                  <a:lnTo>
                    <a:pt x="655094" y="483397"/>
                  </a:lnTo>
                  <a:lnTo>
                    <a:pt x="685149" y="480814"/>
                  </a:lnTo>
                  <a:lnTo>
                    <a:pt x="711310" y="472711"/>
                  </a:lnTo>
                  <a:lnTo>
                    <a:pt x="712025" y="472348"/>
                  </a:lnTo>
                  <a:lnTo>
                    <a:pt x="734979" y="458205"/>
                  </a:lnTo>
                  <a:lnTo>
                    <a:pt x="756050" y="436881"/>
                  </a:lnTo>
                  <a:lnTo>
                    <a:pt x="873497" y="436881"/>
                  </a:lnTo>
                  <a:lnTo>
                    <a:pt x="873639" y="434997"/>
                  </a:lnTo>
                  <a:lnTo>
                    <a:pt x="876597" y="411209"/>
                  </a:lnTo>
                  <a:lnTo>
                    <a:pt x="878783" y="397279"/>
                  </a:lnTo>
                  <a:lnTo>
                    <a:pt x="704889" y="397279"/>
                  </a:lnTo>
                  <a:lnTo>
                    <a:pt x="685275" y="392339"/>
                  </a:lnTo>
                  <a:lnTo>
                    <a:pt x="671931" y="378030"/>
                  </a:lnTo>
                  <a:lnTo>
                    <a:pt x="665649" y="355118"/>
                  </a:lnTo>
                  <a:lnTo>
                    <a:pt x="666032" y="347621"/>
                  </a:lnTo>
                  <a:close/>
                </a:path>
                <a:path w="1890395" h="645160">
                  <a:moveTo>
                    <a:pt x="666065" y="346991"/>
                  </a:moveTo>
                  <a:lnTo>
                    <a:pt x="407743" y="346991"/>
                  </a:lnTo>
                  <a:lnTo>
                    <a:pt x="385028" y="472348"/>
                  </a:lnTo>
                  <a:lnTo>
                    <a:pt x="384962" y="472711"/>
                  </a:lnTo>
                  <a:lnTo>
                    <a:pt x="384848" y="473341"/>
                  </a:lnTo>
                  <a:lnTo>
                    <a:pt x="384734" y="473971"/>
                  </a:lnTo>
                  <a:lnTo>
                    <a:pt x="513226" y="473971"/>
                  </a:lnTo>
                  <a:lnTo>
                    <a:pt x="536202" y="347621"/>
                  </a:lnTo>
                  <a:lnTo>
                    <a:pt x="666032" y="347621"/>
                  </a:lnTo>
                  <a:lnTo>
                    <a:pt x="666065" y="346991"/>
                  </a:lnTo>
                  <a:close/>
                </a:path>
                <a:path w="1890395" h="645160">
                  <a:moveTo>
                    <a:pt x="873497" y="436881"/>
                  </a:moveTo>
                  <a:lnTo>
                    <a:pt x="756050" y="436881"/>
                  </a:lnTo>
                  <a:lnTo>
                    <a:pt x="756076" y="438988"/>
                  </a:lnTo>
                  <a:lnTo>
                    <a:pt x="756186" y="447628"/>
                  </a:lnTo>
                  <a:lnTo>
                    <a:pt x="756522" y="455014"/>
                  </a:lnTo>
                  <a:lnTo>
                    <a:pt x="756626" y="457313"/>
                  </a:lnTo>
                  <a:lnTo>
                    <a:pt x="757419" y="466055"/>
                  </a:lnTo>
                  <a:lnTo>
                    <a:pt x="758367" y="472348"/>
                  </a:lnTo>
                  <a:lnTo>
                    <a:pt x="758422" y="472711"/>
                  </a:lnTo>
                  <a:lnTo>
                    <a:pt x="758517" y="473341"/>
                  </a:lnTo>
                  <a:lnTo>
                    <a:pt x="758612" y="473971"/>
                  </a:lnTo>
                  <a:lnTo>
                    <a:pt x="871696" y="473971"/>
                  </a:lnTo>
                  <a:lnTo>
                    <a:pt x="871875" y="466055"/>
                  </a:lnTo>
                  <a:lnTo>
                    <a:pt x="871991" y="460887"/>
                  </a:lnTo>
                  <a:lnTo>
                    <a:pt x="872072" y="457313"/>
                  </a:lnTo>
                  <a:lnTo>
                    <a:pt x="872123" y="455014"/>
                  </a:lnTo>
                  <a:lnTo>
                    <a:pt x="873497" y="436881"/>
                  </a:lnTo>
                  <a:close/>
                </a:path>
                <a:path w="1890395" h="645160">
                  <a:moveTo>
                    <a:pt x="1661070" y="363969"/>
                  </a:moveTo>
                  <a:lnTo>
                    <a:pt x="1532522" y="363969"/>
                  </a:lnTo>
                  <a:lnTo>
                    <a:pt x="1512886" y="472348"/>
                  </a:lnTo>
                  <a:lnTo>
                    <a:pt x="1512821" y="472711"/>
                  </a:lnTo>
                  <a:lnTo>
                    <a:pt x="1512706" y="473341"/>
                  </a:lnTo>
                  <a:lnTo>
                    <a:pt x="1641165" y="473341"/>
                  </a:lnTo>
                  <a:lnTo>
                    <a:pt x="1661070" y="363969"/>
                  </a:lnTo>
                  <a:close/>
                </a:path>
                <a:path w="1890395" h="645160">
                  <a:moveTo>
                    <a:pt x="1889633" y="264015"/>
                  </a:moveTo>
                  <a:lnTo>
                    <a:pt x="1727515" y="264015"/>
                  </a:lnTo>
                  <a:lnTo>
                    <a:pt x="1741376" y="266412"/>
                  </a:lnTo>
                  <a:lnTo>
                    <a:pt x="1752114" y="273760"/>
                  </a:lnTo>
                  <a:lnTo>
                    <a:pt x="1758047" y="286294"/>
                  </a:lnTo>
                  <a:lnTo>
                    <a:pt x="1757517" y="303529"/>
                  </a:lnTo>
                  <a:lnTo>
                    <a:pt x="1757495" y="304247"/>
                  </a:lnTo>
                  <a:lnTo>
                    <a:pt x="1727580" y="472348"/>
                  </a:lnTo>
                  <a:lnTo>
                    <a:pt x="1727515" y="472711"/>
                  </a:lnTo>
                  <a:lnTo>
                    <a:pt x="1856571" y="472711"/>
                  </a:lnTo>
                  <a:lnTo>
                    <a:pt x="1889796" y="282245"/>
                  </a:lnTo>
                  <a:lnTo>
                    <a:pt x="1889670" y="268150"/>
                  </a:lnTo>
                  <a:lnTo>
                    <a:pt x="1889633" y="264015"/>
                  </a:lnTo>
                  <a:close/>
                </a:path>
                <a:path w="1890395" h="645160">
                  <a:moveTo>
                    <a:pt x="1527900" y="248927"/>
                  </a:moveTo>
                  <a:lnTo>
                    <a:pt x="1374084" y="248927"/>
                  </a:lnTo>
                  <a:lnTo>
                    <a:pt x="1392721" y="252699"/>
                  </a:lnTo>
                  <a:lnTo>
                    <a:pt x="1407427" y="265429"/>
                  </a:lnTo>
                  <a:lnTo>
                    <a:pt x="1415198" y="289238"/>
                  </a:lnTo>
                  <a:lnTo>
                    <a:pt x="1413142" y="324368"/>
                  </a:lnTo>
                  <a:lnTo>
                    <a:pt x="1413032" y="326249"/>
                  </a:lnTo>
                  <a:lnTo>
                    <a:pt x="1402114" y="362835"/>
                  </a:lnTo>
                  <a:lnTo>
                    <a:pt x="1386992" y="385102"/>
                  </a:lnTo>
                  <a:lnTo>
                    <a:pt x="1369708" y="396173"/>
                  </a:lnTo>
                  <a:lnTo>
                    <a:pt x="1352304" y="399169"/>
                  </a:lnTo>
                  <a:lnTo>
                    <a:pt x="1513343" y="399169"/>
                  </a:lnTo>
                  <a:lnTo>
                    <a:pt x="1532522" y="363969"/>
                  </a:lnTo>
                  <a:lnTo>
                    <a:pt x="1661070" y="363969"/>
                  </a:lnTo>
                  <a:lnTo>
                    <a:pt x="1666105" y="336305"/>
                  </a:lnTo>
                  <a:lnTo>
                    <a:pt x="1675242" y="306759"/>
                  </a:lnTo>
                  <a:lnTo>
                    <a:pt x="1542771" y="306759"/>
                  </a:lnTo>
                  <a:lnTo>
                    <a:pt x="1534848" y="261682"/>
                  </a:lnTo>
                  <a:lnTo>
                    <a:pt x="1527900" y="248927"/>
                  </a:lnTo>
                  <a:close/>
                </a:path>
                <a:path w="1890395" h="645160">
                  <a:moveTo>
                    <a:pt x="405659" y="251447"/>
                  </a:moveTo>
                  <a:lnTo>
                    <a:pt x="245411" y="251447"/>
                  </a:lnTo>
                  <a:lnTo>
                    <a:pt x="265325" y="256387"/>
                  </a:lnTo>
                  <a:lnTo>
                    <a:pt x="278647" y="270697"/>
                  </a:lnTo>
                  <a:lnTo>
                    <a:pt x="284778" y="293612"/>
                  </a:lnTo>
                  <a:lnTo>
                    <a:pt x="283120" y="324367"/>
                  </a:lnTo>
                  <a:lnTo>
                    <a:pt x="274132" y="354586"/>
                  </a:lnTo>
                  <a:lnTo>
                    <a:pt x="260112" y="377558"/>
                  </a:lnTo>
                  <a:lnTo>
                    <a:pt x="241778" y="392162"/>
                  </a:lnTo>
                  <a:lnTo>
                    <a:pt x="219848" y="397279"/>
                  </a:lnTo>
                  <a:lnTo>
                    <a:pt x="385993" y="397279"/>
                  </a:lnTo>
                  <a:lnTo>
                    <a:pt x="390090" y="391592"/>
                  </a:lnTo>
                  <a:lnTo>
                    <a:pt x="407743" y="346991"/>
                  </a:lnTo>
                  <a:lnTo>
                    <a:pt x="666065" y="346991"/>
                  </a:lnTo>
                  <a:lnTo>
                    <a:pt x="667126" y="326249"/>
                  </a:lnTo>
                  <a:lnTo>
                    <a:pt x="667222" y="324367"/>
                  </a:lnTo>
                  <a:lnTo>
                    <a:pt x="670957" y="311791"/>
                  </a:lnTo>
                  <a:lnTo>
                    <a:pt x="412860" y="311791"/>
                  </a:lnTo>
                  <a:lnTo>
                    <a:pt x="411166" y="273760"/>
                  </a:lnTo>
                  <a:lnTo>
                    <a:pt x="411051" y="271170"/>
                  </a:lnTo>
                  <a:lnTo>
                    <a:pt x="410984" y="269677"/>
                  </a:lnTo>
                  <a:lnTo>
                    <a:pt x="410872" y="267157"/>
                  </a:lnTo>
                  <a:lnTo>
                    <a:pt x="405659" y="251447"/>
                  </a:lnTo>
                  <a:close/>
                </a:path>
                <a:path w="1890395" h="645160">
                  <a:moveTo>
                    <a:pt x="904307" y="251448"/>
                  </a:moveTo>
                  <a:lnTo>
                    <a:pt x="730512" y="251447"/>
                  </a:lnTo>
                  <a:lnTo>
                    <a:pt x="750846" y="256565"/>
                  </a:lnTo>
                  <a:lnTo>
                    <a:pt x="764431" y="271170"/>
                  </a:lnTo>
                  <a:lnTo>
                    <a:pt x="770472" y="294144"/>
                  </a:lnTo>
                  <a:lnTo>
                    <a:pt x="768178" y="324367"/>
                  </a:lnTo>
                  <a:lnTo>
                    <a:pt x="758914" y="355118"/>
                  </a:lnTo>
                  <a:lnTo>
                    <a:pt x="744925" y="378030"/>
                  </a:lnTo>
                  <a:lnTo>
                    <a:pt x="726740" y="392339"/>
                  </a:lnTo>
                  <a:lnTo>
                    <a:pt x="704889" y="397279"/>
                  </a:lnTo>
                  <a:lnTo>
                    <a:pt x="878783" y="397279"/>
                  </a:lnTo>
                  <a:lnTo>
                    <a:pt x="881348" y="380939"/>
                  </a:lnTo>
                  <a:lnTo>
                    <a:pt x="904222" y="251924"/>
                  </a:lnTo>
                  <a:lnTo>
                    <a:pt x="904307" y="251448"/>
                  </a:lnTo>
                  <a:close/>
                </a:path>
                <a:path w="1890395" h="645160">
                  <a:moveTo>
                    <a:pt x="1266723" y="174756"/>
                  </a:moveTo>
                  <a:lnTo>
                    <a:pt x="1141424" y="174756"/>
                  </a:lnTo>
                  <a:lnTo>
                    <a:pt x="1049437" y="351393"/>
                  </a:lnTo>
                  <a:lnTo>
                    <a:pt x="1162169" y="351393"/>
                  </a:lnTo>
                  <a:lnTo>
                    <a:pt x="1186778" y="309910"/>
                  </a:lnTo>
                  <a:lnTo>
                    <a:pt x="1316888" y="309910"/>
                  </a:lnTo>
                  <a:lnTo>
                    <a:pt x="1324179" y="285262"/>
                  </a:lnTo>
                  <a:lnTo>
                    <a:pt x="1339140" y="262995"/>
                  </a:lnTo>
                  <a:lnTo>
                    <a:pt x="1356392" y="251924"/>
                  </a:lnTo>
                  <a:lnTo>
                    <a:pt x="1374084" y="248927"/>
                  </a:lnTo>
                  <a:lnTo>
                    <a:pt x="1527900" y="248927"/>
                  </a:lnTo>
                  <a:lnTo>
                    <a:pt x="1513432" y="222367"/>
                  </a:lnTo>
                  <a:lnTo>
                    <a:pt x="1502713" y="212467"/>
                  </a:lnTo>
                  <a:lnTo>
                    <a:pt x="1244345" y="212467"/>
                  </a:lnTo>
                  <a:lnTo>
                    <a:pt x="1266723" y="174756"/>
                  </a:lnTo>
                  <a:close/>
                </a:path>
                <a:path w="1890395" h="645160">
                  <a:moveTo>
                    <a:pt x="591804" y="0"/>
                  </a:moveTo>
                  <a:lnTo>
                    <a:pt x="463346" y="0"/>
                  </a:lnTo>
                  <a:lnTo>
                    <a:pt x="412962" y="311161"/>
                  </a:lnTo>
                  <a:lnTo>
                    <a:pt x="412860" y="311791"/>
                  </a:lnTo>
                  <a:lnTo>
                    <a:pt x="670957" y="311791"/>
                  </a:lnTo>
                  <a:lnTo>
                    <a:pt x="676198" y="294144"/>
                  </a:lnTo>
                  <a:lnTo>
                    <a:pt x="678087" y="291049"/>
                  </a:lnTo>
                  <a:lnTo>
                    <a:pt x="545170" y="291049"/>
                  </a:lnTo>
                  <a:lnTo>
                    <a:pt x="591804" y="0"/>
                  </a:lnTo>
                  <a:close/>
                </a:path>
                <a:path w="1890395" h="645160">
                  <a:moveTo>
                    <a:pt x="1684041" y="174756"/>
                  </a:moveTo>
                  <a:lnTo>
                    <a:pt x="1560707" y="174756"/>
                  </a:lnTo>
                  <a:lnTo>
                    <a:pt x="1560286" y="186010"/>
                  </a:lnTo>
                  <a:lnTo>
                    <a:pt x="1560197" y="188401"/>
                  </a:lnTo>
                  <a:lnTo>
                    <a:pt x="1554222" y="239109"/>
                  </a:lnTo>
                  <a:lnTo>
                    <a:pt x="1542771" y="306759"/>
                  </a:lnTo>
                  <a:lnTo>
                    <a:pt x="1675242" y="306759"/>
                  </a:lnTo>
                  <a:lnTo>
                    <a:pt x="1676241" y="303529"/>
                  </a:lnTo>
                  <a:lnTo>
                    <a:pt x="1691525" y="281066"/>
                  </a:lnTo>
                  <a:lnTo>
                    <a:pt x="1709452" y="268150"/>
                  </a:lnTo>
                  <a:lnTo>
                    <a:pt x="1727515" y="264015"/>
                  </a:lnTo>
                  <a:lnTo>
                    <a:pt x="1889633" y="264015"/>
                  </a:lnTo>
                  <a:lnTo>
                    <a:pt x="1889520" y="251448"/>
                  </a:lnTo>
                  <a:lnTo>
                    <a:pt x="1889409" y="239109"/>
                  </a:lnTo>
                  <a:lnTo>
                    <a:pt x="1889353" y="232853"/>
                  </a:lnTo>
                  <a:lnTo>
                    <a:pt x="1882104" y="217499"/>
                  </a:lnTo>
                  <a:lnTo>
                    <a:pt x="1683358" y="217499"/>
                  </a:lnTo>
                  <a:lnTo>
                    <a:pt x="1684293" y="203662"/>
                  </a:lnTo>
                  <a:lnTo>
                    <a:pt x="1684207" y="182041"/>
                  </a:lnTo>
                  <a:lnTo>
                    <a:pt x="1684113" y="177900"/>
                  </a:lnTo>
                  <a:lnTo>
                    <a:pt x="1684041" y="174756"/>
                  </a:lnTo>
                  <a:close/>
                </a:path>
                <a:path w="1890395" h="645160">
                  <a:moveTo>
                    <a:pt x="716419" y="165330"/>
                  </a:moveTo>
                  <a:lnTo>
                    <a:pt x="668041" y="171344"/>
                  </a:lnTo>
                  <a:lnTo>
                    <a:pt x="626117" y="188401"/>
                  </a:lnTo>
                  <a:lnTo>
                    <a:pt x="591256" y="215022"/>
                  </a:lnTo>
                  <a:lnTo>
                    <a:pt x="564070" y="249731"/>
                  </a:lnTo>
                  <a:lnTo>
                    <a:pt x="545170" y="291049"/>
                  </a:lnTo>
                  <a:lnTo>
                    <a:pt x="678087" y="291049"/>
                  </a:lnTo>
                  <a:lnTo>
                    <a:pt x="690219" y="271170"/>
                  </a:lnTo>
                  <a:lnTo>
                    <a:pt x="708564" y="256565"/>
                  </a:lnTo>
                  <a:lnTo>
                    <a:pt x="730512" y="251447"/>
                  </a:lnTo>
                  <a:lnTo>
                    <a:pt x="904307" y="251448"/>
                  </a:lnTo>
                  <a:lnTo>
                    <a:pt x="908765" y="226304"/>
                  </a:lnTo>
                  <a:lnTo>
                    <a:pt x="1029053" y="226304"/>
                  </a:lnTo>
                  <a:lnTo>
                    <a:pt x="1024545" y="198639"/>
                  </a:lnTo>
                  <a:lnTo>
                    <a:pt x="795680" y="198639"/>
                  </a:lnTo>
                  <a:lnTo>
                    <a:pt x="782659" y="186010"/>
                  </a:lnTo>
                  <a:lnTo>
                    <a:pt x="763961" y="175385"/>
                  </a:lnTo>
                  <a:lnTo>
                    <a:pt x="741307" y="168059"/>
                  </a:lnTo>
                  <a:lnTo>
                    <a:pt x="716419" y="165330"/>
                  </a:lnTo>
                  <a:close/>
                </a:path>
                <a:path w="1890395" h="645160">
                  <a:moveTo>
                    <a:pt x="1798406" y="164700"/>
                  </a:moveTo>
                  <a:lnTo>
                    <a:pt x="1766287" y="168059"/>
                  </a:lnTo>
                  <a:lnTo>
                    <a:pt x="1766679" y="168059"/>
                  </a:lnTo>
                  <a:lnTo>
                    <a:pt x="1737295" y="177900"/>
                  </a:lnTo>
                  <a:lnTo>
                    <a:pt x="1709526" y="194400"/>
                  </a:lnTo>
                  <a:lnTo>
                    <a:pt x="1683358" y="217499"/>
                  </a:lnTo>
                  <a:lnTo>
                    <a:pt x="1882104" y="217499"/>
                  </a:lnTo>
                  <a:lnTo>
                    <a:pt x="1871903" y="195894"/>
                  </a:lnTo>
                  <a:lnTo>
                    <a:pt x="1840551" y="172724"/>
                  </a:lnTo>
                  <a:lnTo>
                    <a:pt x="1798406" y="164700"/>
                  </a:lnTo>
                  <a:close/>
                </a:path>
                <a:path w="1890395" h="645160">
                  <a:moveTo>
                    <a:pt x="1380490" y="163439"/>
                  </a:moveTo>
                  <a:lnTo>
                    <a:pt x="1343099" y="166769"/>
                  </a:lnTo>
                  <a:lnTo>
                    <a:pt x="1307357" y="176404"/>
                  </a:lnTo>
                  <a:lnTo>
                    <a:pt x="1274145" y="191814"/>
                  </a:lnTo>
                  <a:lnTo>
                    <a:pt x="1244345" y="212467"/>
                  </a:lnTo>
                  <a:lnTo>
                    <a:pt x="1502713" y="212467"/>
                  </a:lnTo>
                  <a:lnTo>
                    <a:pt x="1479750" y="191259"/>
                  </a:lnTo>
                  <a:lnTo>
                    <a:pt x="1435027" y="170802"/>
                  </a:lnTo>
                  <a:lnTo>
                    <a:pt x="1380490" y="163439"/>
                  </a:lnTo>
                  <a:close/>
                </a:path>
                <a:path w="1890395" h="645160">
                  <a:moveTo>
                    <a:pt x="294625" y="165330"/>
                  </a:moveTo>
                  <a:lnTo>
                    <a:pt x="264935" y="167548"/>
                  </a:lnTo>
                  <a:lnTo>
                    <a:pt x="238782" y="175542"/>
                  </a:lnTo>
                  <a:lnTo>
                    <a:pt x="215625" y="189901"/>
                  </a:lnTo>
                  <a:lnTo>
                    <a:pt x="194925" y="211215"/>
                  </a:lnTo>
                  <a:lnTo>
                    <a:pt x="385690" y="211215"/>
                  </a:lnTo>
                  <a:lnTo>
                    <a:pt x="373424" y="194797"/>
                  </a:lnTo>
                  <a:lnTo>
                    <a:pt x="338948" y="173199"/>
                  </a:lnTo>
                  <a:lnTo>
                    <a:pt x="294625" y="165330"/>
                  </a:lnTo>
                  <a:close/>
                </a:path>
                <a:path w="1890395" h="645160">
                  <a:moveTo>
                    <a:pt x="1020653" y="174756"/>
                  </a:moveTo>
                  <a:lnTo>
                    <a:pt x="820620" y="174755"/>
                  </a:lnTo>
                  <a:lnTo>
                    <a:pt x="795680" y="198639"/>
                  </a:lnTo>
                  <a:lnTo>
                    <a:pt x="1024545" y="198639"/>
                  </a:lnTo>
                  <a:lnTo>
                    <a:pt x="1020781" y="175542"/>
                  </a:lnTo>
                  <a:lnTo>
                    <a:pt x="1020756" y="175385"/>
                  </a:lnTo>
                  <a:lnTo>
                    <a:pt x="1020653" y="1747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58769" y="4403027"/>
              <a:ext cx="355600" cy="369570"/>
            </a:xfrm>
            <a:custGeom>
              <a:avLst/>
              <a:gdLst/>
              <a:ahLst/>
              <a:cxnLst/>
              <a:rect l="l" t="t" r="r" b="b"/>
              <a:pathLst>
                <a:path w="355600" h="369570">
                  <a:moveTo>
                    <a:pt x="355334" y="0"/>
                  </a:moveTo>
                  <a:lnTo>
                    <a:pt x="0" y="133263"/>
                  </a:lnTo>
                  <a:lnTo>
                    <a:pt x="92029" y="206813"/>
                  </a:lnTo>
                  <a:lnTo>
                    <a:pt x="225603" y="156525"/>
                  </a:lnTo>
                  <a:lnTo>
                    <a:pt x="202594" y="295443"/>
                  </a:lnTo>
                  <a:lnTo>
                    <a:pt x="294624" y="368993"/>
                  </a:lnTo>
                  <a:lnTo>
                    <a:pt x="355334" y="0"/>
                  </a:lnTo>
                  <a:close/>
                </a:path>
              </a:pathLst>
            </a:custGeom>
            <a:solidFill>
              <a:srgbClr val="00C8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17141-4E24-8FCC-8DB6-857728FD4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57CA8-132F-20F1-AE10-2917CA1B1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52" y="2150971"/>
            <a:ext cx="3649896" cy="2111332"/>
          </a:xfrm>
        </p:spPr>
        <p:txBody>
          <a:bodyPr/>
          <a:lstStyle/>
          <a:p>
            <a:r>
              <a:rPr lang="en-US" dirty="0"/>
              <a:t>NFHS Store</a:t>
            </a:r>
          </a:p>
        </p:txBody>
      </p:sp>
    </p:spTree>
    <p:extLst>
      <p:ext uri="{BB962C8B-B14F-4D97-AF65-F5344CB8AC3E}">
        <p14:creationId xmlns:p14="http://schemas.microsoft.com/office/powerpoint/2010/main" val="2616615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1E68D-1B31-72BF-82A5-7127F5A1D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NFHS Store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FBD74-CD5F-008F-C121-D119D487A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18120" cy="4351338"/>
          </a:xfrm>
        </p:spPr>
        <p:txBody>
          <a:bodyPr/>
          <a:lstStyle/>
          <a:p>
            <a:r>
              <a:rPr lang="en-US" dirty="0"/>
              <a:t>We’re excited to introduce a new NFHS Store, powered by Northwest Designs, making it easier than ever to shop NFHS-branded apparel and have it delivered straight to your home or office. The collection features t-shirts, polos, sweatshirts, and quarter-zips from top brands like Nike and Gildan. We can’t wait to see our membership proudly representing the NFHS brand! </a:t>
            </a:r>
            <a:br>
              <a:rPr lang="en-US" dirty="0"/>
            </a:br>
            <a:br>
              <a:rPr lang="en-US" dirty="0"/>
            </a:br>
            <a:r>
              <a:rPr lang="en-US" b="1" u="sng" dirty="0">
                <a:solidFill>
                  <a:srgbClr val="EA1F45"/>
                </a:solidFill>
                <a:hlinkClick r:id="rId3" tooltip="https://online-apparel.com/s/nfhs-merchandis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https://online-apparel.com/s/nfhs-merchandise/</a:t>
            </a:r>
            <a:endParaRPr lang="en-US" b="1" dirty="0">
              <a:solidFill>
                <a:srgbClr val="EA1F45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A screenshot of a store  AI-generated content may be incorrect.">
            <a:extLst>
              <a:ext uri="{FF2B5EF4-FFF2-40B4-BE49-F238E27FC236}">
                <a16:creationId xmlns:a16="http://schemas.microsoft.com/office/drawing/2014/main" id="{F8CFAD9B-4CC7-CB81-B851-D878E79E5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91331">
            <a:off x="8783160" y="1818657"/>
            <a:ext cx="2966434" cy="3203210"/>
          </a:xfrm>
          <a:prstGeom prst="rect">
            <a:avLst/>
          </a:prstGeom>
          <a:ln>
            <a:solidFill>
              <a:srgbClr val="00205B"/>
            </a:solidFill>
          </a:ln>
        </p:spPr>
      </p:pic>
    </p:spTree>
    <p:extLst>
      <p:ext uri="{BB962C8B-B14F-4D97-AF65-F5344CB8AC3E}">
        <p14:creationId xmlns:p14="http://schemas.microsoft.com/office/powerpoint/2010/main" val="7468977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5025" y="342900"/>
              <a:ext cx="2200275" cy="10668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560190" y="4778057"/>
            <a:ext cx="50749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Federation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School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Associations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76675" y="5647984"/>
            <a:ext cx="3114680" cy="371485"/>
            <a:chOff x="3876675" y="5647984"/>
            <a:chExt cx="3114680" cy="371485"/>
          </a:xfrm>
        </p:grpSpPr>
        <p:sp>
          <p:nvSpPr>
            <p:cNvPr id="7" name="object 7"/>
            <p:cNvSpPr/>
            <p:nvPr/>
          </p:nvSpPr>
          <p:spPr>
            <a:xfrm>
              <a:off x="3876675" y="5647994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70205" y="370814"/>
                  </a:moveTo>
                  <a:lnTo>
                    <a:pt x="155829" y="367753"/>
                  </a:lnTo>
                  <a:lnTo>
                    <a:pt x="155829" y="368985"/>
                  </a:lnTo>
                  <a:lnTo>
                    <a:pt x="160566" y="369785"/>
                  </a:lnTo>
                  <a:lnTo>
                    <a:pt x="166243" y="370509"/>
                  </a:lnTo>
                  <a:lnTo>
                    <a:pt x="166674" y="370509"/>
                  </a:lnTo>
                  <a:lnTo>
                    <a:pt x="170205" y="370814"/>
                  </a:lnTo>
                  <a:close/>
                </a:path>
                <a:path w="371475" h="371475">
                  <a:moveTo>
                    <a:pt x="176580" y="371221"/>
                  </a:moveTo>
                  <a:lnTo>
                    <a:pt x="175018" y="371106"/>
                  </a:lnTo>
                  <a:lnTo>
                    <a:pt x="175818" y="371182"/>
                  </a:lnTo>
                  <a:lnTo>
                    <a:pt x="176580" y="371221"/>
                  </a:lnTo>
                  <a:close/>
                </a:path>
                <a:path w="371475" h="371475">
                  <a:moveTo>
                    <a:pt x="213652" y="367753"/>
                  </a:moveTo>
                  <a:lnTo>
                    <a:pt x="213156" y="367753"/>
                  </a:lnTo>
                  <a:lnTo>
                    <a:pt x="189445" y="371373"/>
                  </a:lnTo>
                  <a:lnTo>
                    <a:pt x="197675" y="371221"/>
                  </a:lnTo>
                  <a:lnTo>
                    <a:pt x="205727" y="370509"/>
                  </a:lnTo>
                  <a:lnTo>
                    <a:pt x="213652" y="369328"/>
                  </a:lnTo>
                  <a:lnTo>
                    <a:pt x="213652" y="367753"/>
                  </a:lnTo>
                  <a:close/>
                </a:path>
                <a:path w="371475" h="371475">
                  <a:moveTo>
                    <a:pt x="371449" y="185686"/>
                  </a:moveTo>
                  <a:lnTo>
                    <a:pt x="364820" y="136321"/>
                  </a:lnTo>
                  <a:lnTo>
                    <a:pt x="346087" y="91960"/>
                  </a:lnTo>
                  <a:lnTo>
                    <a:pt x="330466" y="71742"/>
                  </a:lnTo>
                  <a:lnTo>
                    <a:pt x="317055" y="54381"/>
                  </a:lnTo>
                  <a:lnTo>
                    <a:pt x="279463" y="25349"/>
                  </a:lnTo>
                  <a:lnTo>
                    <a:pt x="235089" y="6629"/>
                  </a:lnTo>
                  <a:lnTo>
                    <a:pt x="185724" y="0"/>
                  </a:lnTo>
                  <a:lnTo>
                    <a:pt x="136347" y="6629"/>
                  </a:lnTo>
                  <a:lnTo>
                    <a:pt x="91973" y="25349"/>
                  </a:lnTo>
                  <a:lnTo>
                    <a:pt x="54381" y="54381"/>
                  </a:lnTo>
                  <a:lnTo>
                    <a:pt x="25349" y="91960"/>
                  </a:lnTo>
                  <a:lnTo>
                    <a:pt x="6629" y="136321"/>
                  </a:lnTo>
                  <a:lnTo>
                    <a:pt x="0" y="185686"/>
                  </a:lnTo>
                  <a:lnTo>
                    <a:pt x="5981" y="232651"/>
                  </a:lnTo>
                  <a:lnTo>
                    <a:pt x="22936" y="275196"/>
                  </a:lnTo>
                  <a:lnTo>
                    <a:pt x="49352" y="311797"/>
                  </a:lnTo>
                  <a:lnTo>
                    <a:pt x="83718" y="340944"/>
                  </a:lnTo>
                  <a:lnTo>
                    <a:pt x="124498" y="361111"/>
                  </a:lnTo>
                  <a:lnTo>
                    <a:pt x="155829" y="367753"/>
                  </a:lnTo>
                  <a:lnTo>
                    <a:pt x="155829" y="237934"/>
                  </a:lnTo>
                  <a:lnTo>
                    <a:pt x="108851" y="237934"/>
                  </a:lnTo>
                  <a:lnTo>
                    <a:pt x="108851" y="184442"/>
                  </a:lnTo>
                  <a:lnTo>
                    <a:pt x="155829" y="184442"/>
                  </a:lnTo>
                  <a:lnTo>
                    <a:pt x="155829" y="143725"/>
                  </a:lnTo>
                  <a:lnTo>
                    <a:pt x="156806" y="129324"/>
                  </a:lnTo>
                  <a:lnTo>
                    <a:pt x="176085" y="89154"/>
                  </a:lnTo>
                  <a:lnTo>
                    <a:pt x="225717" y="71742"/>
                  </a:lnTo>
                  <a:lnTo>
                    <a:pt x="236435" y="72047"/>
                  </a:lnTo>
                  <a:lnTo>
                    <a:pt x="246900" y="72758"/>
                  </a:lnTo>
                  <a:lnTo>
                    <a:pt x="257124" y="73863"/>
                  </a:lnTo>
                  <a:lnTo>
                    <a:pt x="267119" y="75311"/>
                  </a:lnTo>
                  <a:lnTo>
                    <a:pt x="267119" y="120840"/>
                  </a:lnTo>
                  <a:lnTo>
                    <a:pt x="235305" y="120840"/>
                  </a:lnTo>
                  <a:lnTo>
                    <a:pt x="228714" y="122669"/>
                  </a:lnTo>
                  <a:lnTo>
                    <a:pt x="223291" y="126758"/>
                  </a:lnTo>
                  <a:lnTo>
                    <a:pt x="216687" y="132118"/>
                  </a:lnTo>
                  <a:lnTo>
                    <a:pt x="213728" y="139928"/>
                  </a:lnTo>
                  <a:lnTo>
                    <a:pt x="213652" y="184442"/>
                  </a:lnTo>
                  <a:lnTo>
                    <a:pt x="264947" y="184442"/>
                  </a:lnTo>
                  <a:lnTo>
                    <a:pt x="256717" y="237934"/>
                  </a:lnTo>
                  <a:lnTo>
                    <a:pt x="213652" y="237934"/>
                  </a:lnTo>
                  <a:lnTo>
                    <a:pt x="213652" y="367690"/>
                  </a:lnTo>
                  <a:lnTo>
                    <a:pt x="281457" y="344881"/>
                  </a:lnTo>
                  <a:lnTo>
                    <a:pt x="318274" y="315798"/>
                  </a:lnTo>
                  <a:lnTo>
                    <a:pt x="346671" y="278434"/>
                  </a:lnTo>
                  <a:lnTo>
                    <a:pt x="364972" y="234492"/>
                  </a:lnTo>
                  <a:lnTo>
                    <a:pt x="371449" y="1856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4368" y="5746560"/>
              <a:ext cx="145223" cy="17426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91250" y="5647984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732" y="0"/>
                  </a:moveTo>
                  <a:lnTo>
                    <a:pt x="136350" y="6632"/>
                  </a:lnTo>
                  <a:lnTo>
                    <a:pt x="91980" y="25351"/>
                  </a:lnTo>
                  <a:lnTo>
                    <a:pt x="54391" y="54386"/>
                  </a:lnTo>
                  <a:lnTo>
                    <a:pt x="25353" y="91967"/>
                  </a:lnTo>
                  <a:lnTo>
                    <a:pt x="6633" y="136325"/>
                  </a:lnTo>
                  <a:lnTo>
                    <a:pt x="0" y="185690"/>
                  </a:lnTo>
                  <a:lnTo>
                    <a:pt x="6633" y="235075"/>
                  </a:lnTo>
                  <a:lnTo>
                    <a:pt x="25353" y="279451"/>
                  </a:lnTo>
                  <a:lnTo>
                    <a:pt x="54391" y="317048"/>
                  </a:lnTo>
                  <a:lnTo>
                    <a:pt x="91980" y="346095"/>
                  </a:lnTo>
                  <a:lnTo>
                    <a:pt x="136350" y="364822"/>
                  </a:lnTo>
                  <a:lnTo>
                    <a:pt x="185732" y="371458"/>
                  </a:lnTo>
                  <a:lnTo>
                    <a:pt x="235100" y="364822"/>
                  </a:lnTo>
                  <a:lnTo>
                    <a:pt x="279465" y="346095"/>
                  </a:lnTo>
                  <a:lnTo>
                    <a:pt x="317055" y="317048"/>
                  </a:lnTo>
                  <a:lnTo>
                    <a:pt x="340972" y="286087"/>
                  </a:lnTo>
                  <a:lnTo>
                    <a:pt x="87003" y="286087"/>
                  </a:lnTo>
                  <a:lnTo>
                    <a:pt x="164027" y="196692"/>
                  </a:lnTo>
                  <a:lnTo>
                    <a:pt x="86776" y="85333"/>
                  </a:lnTo>
                  <a:lnTo>
                    <a:pt x="340972" y="85333"/>
                  </a:lnTo>
                  <a:lnTo>
                    <a:pt x="317055" y="54386"/>
                  </a:lnTo>
                  <a:lnTo>
                    <a:pt x="279465" y="25351"/>
                  </a:lnTo>
                  <a:lnTo>
                    <a:pt x="235100" y="6632"/>
                  </a:lnTo>
                  <a:lnTo>
                    <a:pt x="185732" y="0"/>
                  </a:lnTo>
                  <a:close/>
                </a:path>
                <a:path w="371475" h="371475">
                  <a:moveTo>
                    <a:pt x="171806" y="207886"/>
                  </a:moveTo>
                  <a:lnTo>
                    <a:pt x="104455" y="286087"/>
                  </a:lnTo>
                  <a:lnTo>
                    <a:pt x="226062" y="286087"/>
                  </a:lnTo>
                  <a:lnTo>
                    <a:pt x="171806" y="207886"/>
                  </a:lnTo>
                  <a:close/>
                </a:path>
                <a:path w="371475" h="371475">
                  <a:moveTo>
                    <a:pt x="340972" y="85333"/>
                  </a:moveTo>
                  <a:lnTo>
                    <a:pt x="277440" y="85333"/>
                  </a:lnTo>
                  <a:lnTo>
                    <a:pt x="204286" y="170211"/>
                  </a:lnTo>
                  <a:lnTo>
                    <a:pt x="284648" y="286087"/>
                  </a:lnTo>
                  <a:lnTo>
                    <a:pt x="340972" y="286087"/>
                  </a:lnTo>
                  <a:lnTo>
                    <a:pt x="346099" y="279451"/>
                  </a:lnTo>
                  <a:lnTo>
                    <a:pt x="364824" y="235075"/>
                  </a:lnTo>
                  <a:lnTo>
                    <a:pt x="371460" y="185690"/>
                  </a:lnTo>
                  <a:lnTo>
                    <a:pt x="364824" y="136325"/>
                  </a:lnTo>
                  <a:lnTo>
                    <a:pt x="346099" y="91967"/>
                  </a:lnTo>
                  <a:lnTo>
                    <a:pt x="340972" y="85333"/>
                  </a:lnTo>
                  <a:close/>
                </a:path>
                <a:path w="371475" h="371475">
                  <a:moveTo>
                    <a:pt x="259984" y="85333"/>
                  </a:moveTo>
                  <a:lnTo>
                    <a:pt x="145397" y="85333"/>
                  </a:lnTo>
                  <a:lnTo>
                    <a:pt x="196506" y="158977"/>
                  </a:lnTo>
                  <a:lnTo>
                    <a:pt x="259984" y="85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3975" y="5742097"/>
              <a:ext cx="183264" cy="18317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619880" y="5647984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727" y="0"/>
                  </a:moveTo>
                  <a:lnTo>
                    <a:pt x="136344" y="6632"/>
                  </a:lnTo>
                  <a:lnTo>
                    <a:pt x="91974" y="25351"/>
                  </a:lnTo>
                  <a:lnTo>
                    <a:pt x="54386" y="54386"/>
                  </a:lnTo>
                  <a:lnTo>
                    <a:pt x="25347" y="91967"/>
                  </a:lnTo>
                  <a:lnTo>
                    <a:pt x="6627" y="136325"/>
                  </a:lnTo>
                  <a:lnTo>
                    <a:pt x="0" y="185730"/>
                  </a:lnTo>
                  <a:lnTo>
                    <a:pt x="6627" y="235072"/>
                  </a:lnTo>
                  <a:lnTo>
                    <a:pt x="25347" y="279441"/>
                  </a:lnTo>
                  <a:lnTo>
                    <a:pt x="54386" y="317029"/>
                  </a:lnTo>
                  <a:lnTo>
                    <a:pt x="91974" y="346067"/>
                  </a:lnTo>
                  <a:lnTo>
                    <a:pt x="136344" y="364787"/>
                  </a:lnTo>
                  <a:lnTo>
                    <a:pt x="185727" y="371420"/>
                  </a:lnTo>
                  <a:lnTo>
                    <a:pt x="235095" y="364787"/>
                  </a:lnTo>
                  <a:lnTo>
                    <a:pt x="279460" y="346067"/>
                  </a:lnTo>
                  <a:lnTo>
                    <a:pt x="317050" y="317029"/>
                  </a:lnTo>
                  <a:lnTo>
                    <a:pt x="332152" y="297484"/>
                  </a:lnTo>
                  <a:lnTo>
                    <a:pt x="158431" y="297484"/>
                  </a:lnTo>
                  <a:lnTo>
                    <a:pt x="147815" y="297258"/>
                  </a:lnTo>
                  <a:lnTo>
                    <a:pt x="104525" y="288667"/>
                  </a:lnTo>
                  <a:lnTo>
                    <a:pt x="92613" y="278803"/>
                  </a:lnTo>
                  <a:lnTo>
                    <a:pt x="86957" y="273188"/>
                  </a:lnTo>
                  <a:lnTo>
                    <a:pt x="74514" y="231827"/>
                  </a:lnTo>
                  <a:lnTo>
                    <a:pt x="74125" y="222231"/>
                  </a:lnTo>
                  <a:lnTo>
                    <a:pt x="74149" y="149181"/>
                  </a:lnTo>
                  <a:lnTo>
                    <a:pt x="82557" y="104797"/>
                  </a:lnTo>
                  <a:lnTo>
                    <a:pt x="92613" y="92577"/>
                  </a:lnTo>
                  <a:lnTo>
                    <a:pt x="97924" y="87038"/>
                  </a:lnTo>
                  <a:lnTo>
                    <a:pt x="139584" y="74518"/>
                  </a:lnTo>
                  <a:lnTo>
                    <a:pt x="158431" y="73906"/>
                  </a:lnTo>
                  <a:lnTo>
                    <a:pt x="332135" y="73906"/>
                  </a:lnTo>
                  <a:lnTo>
                    <a:pt x="317050" y="54386"/>
                  </a:lnTo>
                  <a:lnTo>
                    <a:pt x="279460" y="25351"/>
                  </a:lnTo>
                  <a:lnTo>
                    <a:pt x="235095" y="6632"/>
                  </a:lnTo>
                  <a:lnTo>
                    <a:pt x="185727" y="0"/>
                  </a:lnTo>
                  <a:close/>
                </a:path>
                <a:path w="371475" h="371475">
                  <a:moveTo>
                    <a:pt x="332135" y="73906"/>
                  </a:moveTo>
                  <a:lnTo>
                    <a:pt x="213006" y="73906"/>
                  </a:lnTo>
                  <a:lnTo>
                    <a:pt x="223619" y="74139"/>
                  </a:lnTo>
                  <a:lnTo>
                    <a:pt x="231864" y="74518"/>
                  </a:lnTo>
                  <a:lnTo>
                    <a:pt x="273525" y="87038"/>
                  </a:lnTo>
                  <a:lnTo>
                    <a:pt x="278836" y="92577"/>
                  </a:lnTo>
                  <a:lnTo>
                    <a:pt x="284491" y="98232"/>
                  </a:lnTo>
                  <a:lnTo>
                    <a:pt x="296935" y="139588"/>
                  </a:lnTo>
                  <a:lnTo>
                    <a:pt x="297324" y="149181"/>
                  </a:lnTo>
                  <a:lnTo>
                    <a:pt x="297299" y="222231"/>
                  </a:lnTo>
                  <a:lnTo>
                    <a:pt x="288856" y="266623"/>
                  </a:lnTo>
                  <a:lnTo>
                    <a:pt x="278836" y="278803"/>
                  </a:lnTo>
                  <a:lnTo>
                    <a:pt x="273525" y="284377"/>
                  </a:lnTo>
                  <a:lnTo>
                    <a:pt x="231864" y="296902"/>
                  </a:lnTo>
                  <a:lnTo>
                    <a:pt x="213006" y="297484"/>
                  </a:lnTo>
                  <a:lnTo>
                    <a:pt x="332152" y="297484"/>
                  </a:lnTo>
                  <a:lnTo>
                    <a:pt x="346093" y="279441"/>
                  </a:lnTo>
                  <a:lnTo>
                    <a:pt x="364819" y="235072"/>
                  </a:lnTo>
                  <a:lnTo>
                    <a:pt x="371449" y="185730"/>
                  </a:lnTo>
                  <a:lnTo>
                    <a:pt x="364819" y="136325"/>
                  </a:lnTo>
                  <a:lnTo>
                    <a:pt x="346093" y="91967"/>
                  </a:lnTo>
                  <a:lnTo>
                    <a:pt x="332135" y="739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3911980" y="2525458"/>
            <a:ext cx="4376420" cy="12503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0" dirty="0">
                <a:solidFill>
                  <a:srgbClr val="FFFFFF"/>
                </a:solidFill>
              </a:rPr>
              <a:t>Thank</a:t>
            </a:r>
            <a:r>
              <a:rPr sz="8000" spc="-95" dirty="0">
                <a:solidFill>
                  <a:srgbClr val="FFFFFF"/>
                </a:solidFill>
              </a:rPr>
              <a:t> </a:t>
            </a:r>
            <a:r>
              <a:rPr sz="8000" spc="-595" dirty="0">
                <a:solidFill>
                  <a:srgbClr val="FFFFFF"/>
                </a:solidFill>
              </a:rPr>
              <a:t>Y</a:t>
            </a:r>
            <a:r>
              <a:rPr sz="8000" spc="25" dirty="0">
                <a:solidFill>
                  <a:srgbClr val="FFFFFF"/>
                </a:solidFill>
              </a:rPr>
              <a:t>o</a:t>
            </a:r>
            <a:r>
              <a:rPr sz="8000" spc="70" dirty="0">
                <a:solidFill>
                  <a:srgbClr val="FFFFFF"/>
                </a:solidFill>
              </a:rPr>
              <a:t>u</a:t>
            </a:r>
            <a:endParaRPr sz="8000"/>
          </a:p>
        </p:txBody>
      </p:sp>
      <p:sp>
        <p:nvSpPr>
          <p:cNvPr id="13" name="object 13"/>
          <p:cNvSpPr txBox="1"/>
          <p:nvPr/>
        </p:nvSpPr>
        <p:spPr>
          <a:xfrm>
            <a:off x="2560701" y="5186362"/>
            <a:ext cx="8858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NFHS.org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46828" y="5186362"/>
            <a:ext cx="2186940" cy="7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Phone</a:t>
            </a:r>
            <a:r>
              <a:rPr sz="1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#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317-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972-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6900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@NFHS1920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91933" y="5186362"/>
            <a:ext cx="2548255" cy="7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Email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  <a:hlinkClick r:id="rId7"/>
              </a:rPr>
              <a:t>mmaxwell@nfhs.org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@NFHS_org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4607</Words>
  <Application>Microsoft Office PowerPoint</Application>
  <PresentationFormat>Widescreen</PresentationFormat>
  <Paragraphs>409</Paragraphs>
  <Slides>55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Aptos</vt:lpstr>
      <vt:lpstr>Aptos Display</vt:lpstr>
      <vt:lpstr>Arial</vt:lpstr>
      <vt:lpstr>Calibri</vt:lpstr>
      <vt:lpstr>Times New Roman</vt:lpstr>
      <vt:lpstr>Office Theme</vt:lpstr>
      <vt:lpstr>1_Office Theme</vt:lpstr>
      <vt:lpstr>2026-27 NFHS</vt:lpstr>
      <vt:lpstr>NFHS Information</vt:lpstr>
      <vt:lpstr>NFHS</vt:lpstr>
      <vt:lpstr>NFHS Rules Review Committee</vt:lpstr>
      <vt:lpstr>NFHS Rules Committee</vt:lpstr>
      <vt:lpstr>NFHS Publications</vt:lpstr>
      <vt:lpstr>NFHS Digital</vt:lpstr>
      <vt:lpstr>NFHS Digital – Mobile App</vt:lpstr>
      <vt:lpstr>2026 NFHS Basketball Rules Changes</vt:lpstr>
      <vt:lpstr>RE-STARTING THE CLOCK 5-9-5 (NEW)</vt:lpstr>
      <vt:lpstr>TIMING MISTAKES 5-10-2 NOTE (NEW)</vt:lpstr>
      <vt:lpstr>ALTERNATING POSSESSION 6-4-4g</vt:lpstr>
      <vt:lpstr>RESUMING PLAY DIFFERENCES 8-6-4a-d (NEW)</vt:lpstr>
      <vt:lpstr>RESUMING PLAY DIFFERENCES 8-6-4a-d (NEW)</vt:lpstr>
      <vt:lpstr>RESUMING PLAY DIFFERENCES 8-6-4a-d (NEW)</vt:lpstr>
      <vt:lpstr>RESUMING PLAY DIFFERENCES 8-6-4a-d (NEW)</vt:lpstr>
      <vt:lpstr>THROW-IN PROVISIONS 9-2 (PENALTY)</vt:lpstr>
      <vt:lpstr>2026 NFHS Basketball Editorial Changes</vt:lpstr>
      <vt:lpstr>ELECTRONIC DEVICES 1-19 NOTE (NEW)</vt:lpstr>
      <vt:lpstr>AIRBORNE SHOOTER 4-1-1 EXCEPTION (NEW)</vt:lpstr>
      <vt:lpstr>BASKET INTERFERENCE 4-6-2</vt:lpstr>
      <vt:lpstr>CONTINUOUS MOTION</vt:lpstr>
      <vt:lpstr>GOALTENDING 4-22-1 NOTE (NEW)</vt:lpstr>
      <vt:lpstr>GOALTENDING 4-22-2</vt:lpstr>
      <vt:lpstr>SCREEN 4-40-3 NOTE (NEW)</vt:lpstr>
      <vt:lpstr>TRAVELING 4-44-5b</vt:lpstr>
      <vt:lpstr>TRAVELING</vt:lpstr>
      <vt:lpstr>TRAVELING 4-44-5c (NEW)</vt:lpstr>
      <vt:lpstr>JUMP-BALL ADMINISTRATION 6-3-2</vt:lpstr>
      <vt:lpstr>JUMP-BALL ADMINISTRATION 6-3-4 NOTE (NEW)</vt:lpstr>
      <vt:lpstr>RESUMPTION-OF-PLAY PROCEDURE, THROW-INS 7-5-6c (NEW)</vt:lpstr>
      <vt:lpstr>TECHNICAL FOUL PENALTY SUMMARY CHART</vt:lpstr>
      <vt:lpstr>2026 Points of Emphasis</vt:lpstr>
      <vt:lpstr>UNIFORMS</vt:lpstr>
      <vt:lpstr>TIMING MISTAKES / OFFICIALS’ COUNTS</vt:lpstr>
      <vt:lpstr>TIMING MISTAKES / OFFICIALS’ COUNTS</vt:lpstr>
      <vt:lpstr>BENCH DECORUM / SPORTSMANSHIP / PROFESSIONAL CONDUCT</vt:lpstr>
      <vt:lpstr>BENCH DECORUM / SPORTSMANSHIP / PROFESSIONAL CONDUCT</vt:lpstr>
      <vt:lpstr>PHYSICAL PLAY / ILLEGAL CONTACT</vt:lpstr>
      <vt:lpstr>PHYSICAL PLAY / ILLEGAL CONTACT</vt:lpstr>
      <vt:lpstr>TRAVELING / CONTINUOUS MOTION / LEGAL PLAYER MOVEMENT</vt:lpstr>
      <vt:lpstr>TRAVELING / CONTINUOUS MOTION / LEGAL PLAYER MOVEMENT</vt:lpstr>
      <vt:lpstr>PLAYER EQUIPMENT: TOOTH AND MOUTH PROTECTORS</vt:lpstr>
      <vt:lpstr>AUTHENTICATING MARK</vt:lpstr>
      <vt:lpstr>NFHS Learning Center</vt:lpstr>
      <vt:lpstr>The National Leader</vt:lpstr>
      <vt:lpstr>Over 29 million courses delivered!</vt:lpstr>
      <vt:lpstr>NFHS Network</vt:lpstr>
      <vt:lpstr>NFHS Network</vt:lpstr>
      <vt:lpstr>Capture Your Memories – Clip and Share</vt:lpstr>
      <vt:lpstr>Automated Content Platform: Summary</vt:lpstr>
      <vt:lpstr>PowerPoint Presentation</vt:lpstr>
      <vt:lpstr>NFHS Store</vt:lpstr>
      <vt:lpstr>NFHS Store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Dana Pappas</dc:creator>
  <cp:lastModifiedBy>David Allen</cp:lastModifiedBy>
  <cp:revision>2</cp:revision>
  <dcterms:created xsi:type="dcterms:W3CDTF">2026-07-07T13:19:21Z</dcterms:created>
  <dcterms:modified xsi:type="dcterms:W3CDTF">2026-08-05T16:51:25Z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2026-07-07T00:00:00Z</vt:filetime>
  </property>
  <property fmtid="{D5CDD505-2E9C-101B-9397-08002B2CF9AE}" pid="3" name="Creator">
    <vt:lpwstr>PDFium</vt:lpwstr>
  </property>
  <property fmtid="{D5CDD505-2E9C-101B-9397-08002B2CF9AE}" pid="4" name="LastSaved">
    <vt:filetime>2026-07-07T00:00:00Z</vt:filetime>
  </property>
  <property fmtid="{D5CDD505-2E9C-101B-9397-08002B2CF9AE}" pid="5" name="Producer">
    <vt:lpwstr>PDFium</vt:lpwstr>
  </property>
</Properties>
</file>